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31" r:id="rId3"/>
    <p:sldMasterId id="2147483762" r:id="rId4"/>
  </p:sldMasterIdLst>
  <p:notesMasterIdLst>
    <p:notesMasterId r:id="rId18"/>
  </p:notesMasterIdLst>
  <p:sldIdLst>
    <p:sldId id="272" r:id="rId5"/>
    <p:sldId id="1423" r:id="rId6"/>
    <p:sldId id="1428" r:id="rId7"/>
    <p:sldId id="480" r:id="rId8"/>
    <p:sldId id="1422" r:id="rId9"/>
    <p:sldId id="1424" r:id="rId10"/>
    <p:sldId id="1425" r:id="rId11"/>
    <p:sldId id="1426" r:id="rId12"/>
    <p:sldId id="1427" r:id="rId13"/>
    <p:sldId id="1429" r:id="rId14"/>
    <p:sldId id="1421" r:id="rId15"/>
    <p:sldId id="1430" r:id="rId16"/>
    <p:sldId id="4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68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A2C7E-1817-4DFF-BB90-C75079385C25}" type="datetimeFigureOut">
              <a:rPr lang="en-US" smtClean="0"/>
              <a:t>9/11/2020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3F661-6857-4EBC-A6FE-9563C5571C06}" type="slidenum">
              <a:rPr lang="en-US" smtClean="0"/>
              <a:t>‹#›</a:t>
            </a:fld>
            <a:endParaRPr lang="en-US"/>
          </a:p>
        </p:txBody>
      </p:sp>
    </p:spTree>
    <p:extLst>
      <p:ext uri="{BB962C8B-B14F-4D97-AF65-F5344CB8AC3E}">
        <p14:creationId xmlns:p14="http://schemas.microsoft.com/office/powerpoint/2010/main" val="93953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AD61-7D03-6C4C-87A7-615D9F0F2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6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37 Words</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AD61-7D03-6C4C-87A7-615D9F0F2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31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AD61-7D03-6C4C-87A7-615D9F0F2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6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44AD61-7D03-6C4C-87A7-615D9F0F2DD2}" type="slidenum">
              <a:rPr lang="en-US" smtClean="0"/>
              <a:t>11</a:t>
            </a:fld>
            <a:endParaRPr lang="en-US"/>
          </a:p>
        </p:txBody>
      </p:sp>
    </p:spTree>
    <p:extLst>
      <p:ext uri="{BB962C8B-B14F-4D97-AF65-F5344CB8AC3E}">
        <p14:creationId xmlns:p14="http://schemas.microsoft.com/office/powerpoint/2010/main" val="46115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AD61-7D03-6C4C-87A7-615D9F0F2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70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334317"/>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383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159405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64491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8B9D0-F98A-4427-A712-7AAA6E16DA2C}" type="datetimeFigureOut">
              <a:rPr lang="en-US" smtClean="0">
                <a:solidFill>
                  <a:srgbClr val="000000">
                    <a:tint val="75000"/>
                  </a:srgbClr>
                </a:solidFill>
              </a:rPr>
              <a:pPr/>
              <a:t>9/11/2020</a:t>
            </a:fld>
            <a:endParaRPr lang="en-US" dirty="0">
              <a:solidFill>
                <a:srgbClr val="000000">
                  <a:tint val="75000"/>
                </a:srgbClr>
              </a:solidFill>
            </a:endParaRPr>
          </a:p>
        </p:txBody>
      </p:sp>
      <p:sp>
        <p:nvSpPr>
          <p:cNvPr id="1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1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9C07-C63A-42C4-9FE2-3FE434E52CED}" type="slidenum">
              <a:rPr lang="en-US" smtClean="0">
                <a:solidFill>
                  <a:srgbClr val="000000">
                    <a:tint val="75000"/>
                  </a:srgbClr>
                </a:solidFill>
              </a:rPr>
              <a:pPr/>
              <a:t>‹#›</a:t>
            </a:fld>
            <a:endParaRPr lang="en-US" dirty="0">
              <a:solidFill>
                <a:srgbClr val="000000">
                  <a:tint val="75000"/>
                </a:srgbClr>
              </a:solidFill>
            </a:endParaRPr>
          </a:p>
        </p:txBody>
      </p:sp>
      <p:sp>
        <p:nvSpPr>
          <p:cNvPr id="5" name="Rectangle 4"/>
          <p:cNvSpPr/>
          <p:nvPr/>
        </p:nvSpPr>
        <p:spPr>
          <a:xfrm>
            <a:off x="0" y="6248406"/>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900">
                <a:solidFill>
                  <a:schemeClr val="bg1"/>
                </a:solidFill>
                <a:latin typeface="Arial" charset="0"/>
                <a:ea typeface="Arial" charset="0"/>
                <a:cs typeface="Arial" charset="0"/>
              </a:defRPr>
            </a:lvl1pPr>
            <a:lvl2pPr marL="457189" indent="0">
              <a:buNone/>
              <a:defRPr sz="1900">
                <a:solidFill>
                  <a:schemeClr val="bg1"/>
                </a:solidFill>
                <a:latin typeface="Arial" charset="0"/>
                <a:ea typeface="Arial" charset="0"/>
                <a:cs typeface="Arial" charset="0"/>
              </a:defRPr>
            </a:lvl2pPr>
            <a:lvl3pPr marL="914377" indent="0">
              <a:buNone/>
              <a:defRPr sz="1900">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352907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Body">
    <p:bg>
      <p:bgPr>
        <a:solidFill>
          <a:srgbClr val="ECEE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4" y="1600201"/>
            <a:ext cx="6118418" cy="830696"/>
          </a:xfrm>
        </p:spPr>
        <p:txBody>
          <a:bodyPr anchor="b">
            <a:normAutofit/>
          </a:bodyPr>
          <a:lstStyle>
            <a:lvl1pPr algn="l">
              <a:defRPr sz="2400" b="1">
                <a:solidFill>
                  <a:srgbClr val="3E3835"/>
                </a:solidFill>
                <a:latin typeface="Georgia" charset="0"/>
                <a:ea typeface="Georgia" charset="0"/>
                <a:cs typeface="Georgia" charset="0"/>
              </a:defRPr>
            </a:lvl1pPr>
          </a:lstStyle>
          <a:p>
            <a:r>
              <a:rPr lang="en-US" dirty="0"/>
              <a:t>H1 Header</a:t>
            </a:r>
          </a:p>
        </p:txBody>
      </p:sp>
      <p:sp>
        <p:nvSpPr>
          <p:cNvPr id="3" name="Subtitle 2"/>
          <p:cNvSpPr>
            <a:spLocks noGrp="1"/>
          </p:cNvSpPr>
          <p:nvPr>
            <p:ph type="subTitle" idx="1" hasCustomPrompt="1"/>
          </p:nvPr>
        </p:nvSpPr>
        <p:spPr>
          <a:xfrm>
            <a:off x="1479814" y="2430901"/>
            <a:ext cx="6118416"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5" name="Rectangle 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19" name="Content Placeholder 3"/>
          <p:cNvSpPr>
            <a:spLocks noGrp="1"/>
          </p:cNvSpPr>
          <p:nvPr>
            <p:ph sz="half" idx="2" hasCustomPrompt="1"/>
          </p:nvPr>
        </p:nvSpPr>
        <p:spPr>
          <a:xfrm>
            <a:off x="1485910" y="2838790"/>
            <a:ext cx="6112322" cy="2727015"/>
          </a:xfrm>
        </p:spPr>
        <p:txBody>
          <a:bodyPr lIns="91440" tIns="45720" rIns="91440" bIns="9144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119063" indent="0" algn="l">
              <a:buNone/>
              <a:tabLst/>
              <a:defRPr sz="1400" b="1">
                <a:solidFill>
                  <a:srgbClr val="3E3835"/>
                </a:solidFill>
                <a:latin typeface="Arial" charset="0"/>
                <a:ea typeface="Arial" charset="0"/>
                <a:cs typeface="Arial" charset="0"/>
              </a:defRPr>
            </a:lvl2pPr>
            <a:lvl3pPr marL="466725" indent="-173038" algn="l">
              <a:buClr>
                <a:srgbClr val="79A6BB"/>
              </a:buClr>
              <a:buFont typeface="Arial" charset="0"/>
              <a:buChar char="•"/>
              <a:tabLst/>
              <a:defRPr sz="1400">
                <a:solidFill>
                  <a:srgbClr val="3E3835"/>
                </a:solidFill>
                <a:latin typeface="Arial" charset="0"/>
                <a:ea typeface="Arial" charset="0"/>
                <a:cs typeface="Arial" charset="0"/>
              </a:defRPr>
            </a:lvl3pPr>
            <a:lvl4pPr algn="l">
              <a:buClr>
                <a:srgbClr val="79A6BB"/>
              </a:buClr>
              <a:defRPr sz="1400">
                <a:solidFill>
                  <a:srgbClr val="3E3835"/>
                </a:solidFill>
                <a:latin typeface="Arial" charset="0"/>
                <a:ea typeface="Arial" charset="0"/>
                <a:cs typeface="Arial" charset="0"/>
              </a:defRPr>
            </a:lvl4pPr>
            <a:lvl5pPr algn="l">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 </a:t>
            </a:r>
          </a:p>
          <a:p>
            <a:pPr lvl="1"/>
            <a:r>
              <a:rPr lang="en-US" dirty="0"/>
              <a:t>H3 Bold List Header</a:t>
            </a:r>
          </a:p>
          <a:p>
            <a:pPr lvl="2"/>
            <a:r>
              <a:rPr lang="en-US" dirty="0"/>
              <a:t>Third level</a:t>
            </a:r>
          </a:p>
        </p:txBody>
      </p:sp>
    </p:spTree>
    <p:extLst>
      <p:ext uri="{BB962C8B-B14F-4D97-AF65-F5344CB8AC3E}">
        <p14:creationId xmlns:p14="http://schemas.microsoft.com/office/powerpoint/2010/main" val="85340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Quot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title" hasCustomPrompt="1"/>
          </p:nvPr>
        </p:nvSpPr>
        <p:spPr>
          <a:xfrm>
            <a:off x="4724402" y="2133604"/>
            <a:ext cx="3675653" cy="466985"/>
          </a:xfrm>
        </p:spPr>
        <p:txBody>
          <a:bodyPr anchor="b" anchorCtr="0">
            <a:normAutofit/>
          </a:bodyPr>
          <a:lstStyle>
            <a:lvl1pPr>
              <a:defRPr sz="2400" b="1">
                <a:solidFill>
                  <a:srgbClr val="3E3835"/>
                </a:solidFill>
                <a:latin typeface="Georgia" charset="0"/>
                <a:ea typeface="Georgia" charset="0"/>
                <a:cs typeface="Georgia" charset="0"/>
              </a:defRPr>
            </a:lvl1pPr>
          </a:lstStyle>
          <a:p>
            <a:r>
              <a:rPr lang="en-US" dirty="0"/>
              <a:t>H1 Header style</a:t>
            </a:r>
          </a:p>
        </p:txBody>
      </p:sp>
      <p:sp>
        <p:nvSpPr>
          <p:cNvPr id="4" name="Content Placeholder 3"/>
          <p:cNvSpPr>
            <a:spLocks noGrp="1"/>
          </p:cNvSpPr>
          <p:nvPr>
            <p:ph sz="half" idx="2" hasCustomPrompt="1"/>
          </p:nvPr>
        </p:nvSpPr>
        <p:spPr>
          <a:xfrm>
            <a:off x="4724402" y="2600587"/>
            <a:ext cx="3675213" cy="319061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7" name="Content Placeholder 3"/>
          <p:cNvSpPr>
            <a:spLocks noGrp="1"/>
          </p:cNvSpPr>
          <p:nvPr>
            <p:ph sz="half" idx="10" hasCustomPrompt="1"/>
          </p:nvPr>
        </p:nvSpPr>
        <p:spPr>
          <a:xfrm>
            <a:off x="685802" y="2133604"/>
            <a:ext cx="3675213" cy="3657601"/>
          </a:xfrm>
        </p:spPr>
        <p:txBody>
          <a:bodyPr tIns="9144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A1978E"/>
                </a:solidFill>
                <a:latin typeface="Georgia" charset="0"/>
                <a:ea typeface="Georgia" charset="0"/>
                <a:cs typeface="Georgia"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call out/pull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Jane M. Doe</a:t>
            </a:r>
          </a:p>
        </p:txBody>
      </p:sp>
      <p:sp>
        <p:nvSpPr>
          <p:cNvPr id="10" name="Rectangle 9"/>
          <p:cNvSpPr/>
          <p:nvPr/>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31142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16" name="Content Placeholder 3"/>
          <p:cNvSpPr>
            <a:spLocks noGrp="1"/>
          </p:cNvSpPr>
          <p:nvPr>
            <p:ph sz="half" idx="14" hasCustomPrompt="1"/>
          </p:nvPr>
        </p:nvSpPr>
        <p:spPr>
          <a:xfrm>
            <a:off x="685802" y="3004968"/>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4724402" y="2133600"/>
            <a:ext cx="3675063" cy="3657600"/>
          </a:xfrm>
        </p:spPr>
        <p:txBody>
          <a:bodyPr/>
          <a:lstStyle/>
          <a:p>
            <a:r>
              <a:rPr lang="en-US" dirty="0"/>
              <a:t>Click icon to add picture</a:t>
            </a:r>
          </a:p>
        </p:txBody>
      </p:sp>
      <p:sp>
        <p:nvSpPr>
          <p:cNvPr id="18" name="Subtitle 2"/>
          <p:cNvSpPr>
            <a:spLocks noGrp="1"/>
          </p:cNvSpPr>
          <p:nvPr>
            <p:ph type="subTitle" idx="1" hasCustomPrompt="1"/>
          </p:nvPr>
        </p:nvSpPr>
        <p:spPr>
          <a:xfrm>
            <a:off x="691460" y="2600588"/>
            <a:ext cx="3675211"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20" name="Text Placeholder 19"/>
          <p:cNvSpPr>
            <a:spLocks noGrp="1"/>
          </p:cNvSpPr>
          <p:nvPr>
            <p:ph type="body" sz="quarter" idx="16" hasCustomPrompt="1"/>
          </p:nvPr>
        </p:nvSpPr>
        <p:spPr>
          <a:xfrm>
            <a:off x="685802" y="2124079"/>
            <a:ext cx="3675063" cy="466725"/>
          </a:xfrm>
        </p:spPr>
        <p:txBody>
          <a:bodyPr anchor="b" anchorCtr="0"/>
          <a:lstStyle/>
          <a:p>
            <a:pPr lvl="0"/>
            <a:r>
              <a:rPr lang="en-US" dirty="0"/>
              <a:t>H1 Header</a:t>
            </a:r>
          </a:p>
        </p:txBody>
      </p:sp>
    </p:spTree>
    <p:extLst>
      <p:ext uri="{BB962C8B-B14F-4D97-AF65-F5344CB8AC3E}">
        <p14:creationId xmlns:p14="http://schemas.microsoft.com/office/powerpoint/2010/main" val="610043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Big Pictur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16" name="Content Placeholder 3"/>
          <p:cNvSpPr>
            <a:spLocks noGrp="1"/>
          </p:cNvSpPr>
          <p:nvPr>
            <p:ph sz="half" idx="14" hasCustomPrompt="1"/>
          </p:nvPr>
        </p:nvSpPr>
        <p:spPr>
          <a:xfrm>
            <a:off x="691458" y="5257804"/>
            <a:ext cx="7708007" cy="5333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691458" y="2133600"/>
            <a:ext cx="7708007" cy="2438400"/>
          </a:xfrm>
        </p:spPr>
        <p:txBody>
          <a:bodyPr/>
          <a:lstStyle/>
          <a:p>
            <a:r>
              <a:rPr lang="en-US" dirty="0"/>
              <a:t>Click icon to add picture</a:t>
            </a:r>
          </a:p>
        </p:txBody>
      </p:sp>
      <p:sp>
        <p:nvSpPr>
          <p:cNvPr id="18" name="Subtitle 2"/>
          <p:cNvSpPr>
            <a:spLocks noGrp="1"/>
          </p:cNvSpPr>
          <p:nvPr>
            <p:ph type="subTitle" idx="1" hasCustomPrompt="1"/>
          </p:nvPr>
        </p:nvSpPr>
        <p:spPr>
          <a:xfrm>
            <a:off x="691460" y="4853422"/>
            <a:ext cx="7708003"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Tree>
    <p:extLst>
      <p:ext uri="{BB962C8B-B14F-4D97-AF65-F5344CB8AC3E}">
        <p14:creationId xmlns:p14="http://schemas.microsoft.com/office/powerpoint/2010/main" val="1872017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2" name="Rectangle 1"/>
          <p:cNvSpPr/>
          <p:nvPr/>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7" name="Content Placeholder 3"/>
          <p:cNvSpPr>
            <a:spLocks noGrp="1"/>
          </p:cNvSpPr>
          <p:nvPr>
            <p:ph sz="half" idx="16" hasCustomPrompt="1"/>
          </p:nvPr>
        </p:nvSpPr>
        <p:spPr>
          <a:xfrm>
            <a:off x="4724402" y="3004968"/>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ECEEED"/>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09"/>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5"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7" y="3581400"/>
            <a:ext cx="2886769" cy="430213"/>
          </a:xfrm>
        </p:spPr>
        <p:txBody>
          <a:bodyPr/>
          <a:lstStyle/>
          <a:p>
            <a:pPr lvl="0"/>
            <a:r>
              <a:rPr lang="en-US"/>
              <a:t>Douglas Church</a:t>
            </a:r>
            <a:endParaRPr lang="en-US" dirty="0"/>
          </a:p>
        </p:txBody>
      </p:sp>
      <p:sp>
        <p:nvSpPr>
          <p:cNvPr id="24" name="Text Placeholder 8"/>
          <p:cNvSpPr>
            <a:spLocks noGrp="1"/>
          </p:cNvSpPr>
          <p:nvPr>
            <p:ph type="body" sz="quarter" idx="21" hasCustomPrompt="1"/>
          </p:nvPr>
        </p:nvSpPr>
        <p:spPr>
          <a:xfrm>
            <a:off x="4718746" y="2160591"/>
            <a:ext cx="3680869" cy="430213"/>
          </a:xfrm>
        </p:spPr>
        <p:txBody>
          <a:bodyPr/>
          <a:lstStyle>
            <a:lvl1pPr>
              <a:defRPr baseline="0"/>
            </a:lvl1pPr>
          </a:lstStyle>
          <a:p>
            <a:pPr lvl="0"/>
            <a:r>
              <a:rPr lang="en-US" dirty="0"/>
              <a:t>H1 Header</a:t>
            </a:r>
          </a:p>
        </p:txBody>
      </p:sp>
      <p:sp>
        <p:nvSpPr>
          <p:cNvPr id="26" name="Text Placeholder 25"/>
          <p:cNvSpPr>
            <a:spLocks noGrp="1"/>
          </p:cNvSpPr>
          <p:nvPr>
            <p:ph type="body" sz="quarter" idx="22" hasCustomPrompt="1"/>
          </p:nvPr>
        </p:nvSpPr>
        <p:spPr>
          <a:xfrm>
            <a:off x="4718052" y="2590800"/>
            <a:ext cx="3681413" cy="414338"/>
          </a:xfrm>
        </p:spPr>
        <p:txBody>
          <a:bodyPr anchor="ctr" anchorCtr="0">
            <a:normAutofit/>
          </a:bodyPr>
          <a:lstStyle>
            <a:lvl1pPr>
              <a:defRPr sz="1800" b="1" i="0">
                <a:latin typeface="Arial" charset="0"/>
                <a:ea typeface="Arial" charset="0"/>
                <a:cs typeface="Arial" charset="0"/>
              </a:defRPr>
            </a:lvl1pPr>
          </a:lstStyle>
          <a:p>
            <a:pPr lvl="0"/>
            <a:r>
              <a:rPr lang="en-US" dirty="0"/>
              <a:t>Second level</a:t>
            </a:r>
          </a:p>
        </p:txBody>
      </p:sp>
    </p:spTree>
    <p:extLst>
      <p:ext uri="{BB962C8B-B14F-4D97-AF65-F5344CB8AC3E}">
        <p14:creationId xmlns:p14="http://schemas.microsoft.com/office/powerpoint/2010/main" val="20040351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09"/>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5"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7" y="3581400"/>
            <a:ext cx="2886769" cy="430213"/>
          </a:xfrm>
        </p:spPr>
        <p:txBody>
          <a:bodyPr/>
          <a:lstStyle/>
          <a:p>
            <a:pPr lvl="0"/>
            <a:r>
              <a:rPr lang="en-US"/>
              <a:t>Douglas Church</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4" y="4012409"/>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0" name="Content Placeholder 3"/>
          <p:cNvSpPr>
            <a:spLocks noGrp="1"/>
          </p:cNvSpPr>
          <p:nvPr>
            <p:ph sz="half" idx="23" hasCustomPrompt="1"/>
          </p:nvPr>
        </p:nvSpPr>
        <p:spPr>
          <a:xfrm>
            <a:off x="5382345"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25" name="Text Placeholder 8"/>
          <p:cNvSpPr>
            <a:spLocks noGrp="1"/>
          </p:cNvSpPr>
          <p:nvPr>
            <p:ph type="body" sz="quarter" idx="24" hasCustomPrompt="1"/>
          </p:nvPr>
        </p:nvSpPr>
        <p:spPr>
          <a:xfrm>
            <a:off x="5381627" y="3581400"/>
            <a:ext cx="2886769" cy="430213"/>
          </a:xfrm>
        </p:spPr>
        <p:txBody>
          <a:bodyPr/>
          <a:lstStyle/>
          <a:p>
            <a:pPr lvl="0"/>
            <a:r>
              <a:rPr lang="en-US"/>
              <a:t>Douglas Church</a:t>
            </a:r>
            <a:endParaRPr lang="en-US" dirty="0"/>
          </a:p>
        </p:txBody>
      </p:sp>
    </p:spTree>
    <p:extLst>
      <p:ext uri="{BB962C8B-B14F-4D97-AF65-F5344CB8AC3E}">
        <p14:creationId xmlns:p14="http://schemas.microsoft.com/office/powerpoint/2010/main" val="3113001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losing Slide">
    <p:bg>
      <p:bgPr>
        <a:solidFill>
          <a:srgbClr val="3C383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4" y="3048004"/>
            <a:ext cx="6052457" cy="870857"/>
          </a:xfrm>
        </p:spPr>
        <p:txBody>
          <a:bodyPr anchor="b">
            <a:normAutofit/>
          </a:bodyPr>
          <a:lstStyle>
            <a:lvl1pPr algn="ctr">
              <a:defRPr sz="4200">
                <a:solidFill>
                  <a:schemeClr val="bg1"/>
                </a:solidFill>
                <a:latin typeface="Georgia" charset="0"/>
                <a:ea typeface="Georgia" charset="0"/>
                <a:cs typeface="Georgia" charset="0"/>
              </a:defRPr>
            </a:lvl1pPr>
          </a:lstStyle>
          <a:p>
            <a:r>
              <a:rPr lang="en-US" dirty="0"/>
              <a:t>Thank you.</a:t>
            </a:r>
          </a:p>
        </p:txBody>
      </p:sp>
      <p:sp>
        <p:nvSpPr>
          <p:cNvPr id="5" name="Rectangle 4"/>
          <p:cNvSpPr/>
          <p:nvPr/>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2218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616943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Section Title 2">
    <p:bg>
      <p:bgPr>
        <a:solidFill>
          <a:srgbClr val="79A6BB"/>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8B9D0-F98A-4427-A712-7AAA6E16DA2C}" type="datetimeFigureOut">
              <a:rPr lang="en-US" smtClean="0">
                <a:solidFill>
                  <a:srgbClr val="000000">
                    <a:tint val="75000"/>
                  </a:srgbClr>
                </a:solidFill>
              </a:rPr>
              <a:pPr/>
              <a:t>9/11/2020</a:t>
            </a:fld>
            <a:endParaRPr lang="en-US" dirty="0">
              <a:solidFill>
                <a:srgbClr val="000000">
                  <a:tint val="75000"/>
                </a:srgbClr>
              </a:solidFill>
            </a:endParaRPr>
          </a:p>
        </p:txBody>
      </p:sp>
      <p:sp>
        <p:nvSpPr>
          <p:cNvPr id="1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tint val="75000"/>
                </a:srgbClr>
              </a:solidFill>
            </a:endParaRPr>
          </a:p>
        </p:txBody>
      </p:sp>
      <p:sp>
        <p:nvSpPr>
          <p:cNvPr id="1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59C07-C63A-42C4-9FE2-3FE434E52CED}" type="slidenum">
              <a:rPr lang="en-US" smtClean="0">
                <a:solidFill>
                  <a:srgbClr val="000000">
                    <a:tint val="75000"/>
                  </a:srgbClr>
                </a:solidFill>
              </a:rPr>
              <a:pPr/>
              <a:t>‹#›</a:t>
            </a:fld>
            <a:endParaRPr lang="en-US" dirty="0">
              <a:solidFill>
                <a:srgbClr val="000000">
                  <a:tint val="75000"/>
                </a:srgbClr>
              </a:solidFill>
            </a:endParaRPr>
          </a:p>
        </p:txBody>
      </p:sp>
      <p:sp>
        <p:nvSpPr>
          <p:cNvPr id="5" name="Rectangle 4"/>
          <p:cNvSpPr/>
          <p:nvPr/>
        </p:nvSpPr>
        <p:spPr>
          <a:xfrm>
            <a:off x="0" y="624841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884" indent="0">
              <a:buNone/>
              <a:defRPr sz="1425">
                <a:solidFill>
                  <a:schemeClr val="bg1"/>
                </a:solidFill>
                <a:latin typeface="Arial" charset="0"/>
                <a:ea typeface="Arial" charset="0"/>
                <a:cs typeface="Arial" charset="0"/>
              </a:defRPr>
            </a:lvl2pPr>
            <a:lvl3pPr marL="685766" indent="0">
              <a:buNone/>
              <a:defRPr sz="1425">
                <a:solidFill>
                  <a:schemeClr val="bg1"/>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372401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8B9D0-F98A-4427-A712-7AAA6E16DA2C}" type="datetimeFigureOut">
              <a:rPr lang="en-US" smtClean="0">
                <a:solidFill>
                  <a:srgbClr val="000000">
                    <a:tint val="75000"/>
                  </a:srgbClr>
                </a:solidFill>
              </a:rPr>
              <a:pPr/>
              <a:t>9/11/2020</a:t>
            </a:fld>
            <a:endParaRPr lang="en-US" dirty="0">
              <a:solidFill>
                <a:srgbClr val="000000">
                  <a:tint val="75000"/>
                </a:srgbClr>
              </a:solidFill>
            </a:endParaRPr>
          </a:p>
        </p:txBody>
      </p:sp>
      <p:sp>
        <p:nvSpPr>
          <p:cNvPr id="1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tint val="75000"/>
                </a:srgbClr>
              </a:solidFill>
            </a:endParaRPr>
          </a:p>
        </p:txBody>
      </p:sp>
      <p:sp>
        <p:nvSpPr>
          <p:cNvPr id="1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59C07-C63A-42C4-9FE2-3FE434E52CED}" type="slidenum">
              <a:rPr lang="en-US" smtClean="0">
                <a:solidFill>
                  <a:srgbClr val="000000">
                    <a:tint val="75000"/>
                  </a:srgbClr>
                </a:solidFill>
              </a:rPr>
              <a:pPr/>
              <a:t>‹#›</a:t>
            </a:fld>
            <a:endParaRPr lang="en-US" dirty="0">
              <a:solidFill>
                <a:srgbClr val="000000">
                  <a:tint val="75000"/>
                </a:srgbClr>
              </a:solidFill>
            </a:endParaRPr>
          </a:p>
        </p:txBody>
      </p:sp>
      <p:sp>
        <p:nvSpPr>
          <p:cNvPr id="5" name="Rectangle 4"/>
          <p:cNvSpPr/>
          <p:nvPr/>
        </p:nvSpPr>
        <p:spPr>
          <a:xfrm>
            <a:off x="0" y="624841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884" indent="0">
              <a:buNone/>
              <a:defRPr sz="1425">
                <a:solidFill>
                  <a:schemeClr val="bg1"/>
                </a:solidFill>
                <a:latin typeface="Arial" charset="0"/>
                <a:ea typeface="Arial" charset="0"/>
                <a:cs typeface="Arial" charset="0"/>
              </a:defRPr>
            </a:lvl2pPr>
            <a:lvl3pPr marL="685766" indent="0">
              <a:buNone/>
              <a:defRPr sz="1425">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8385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Body">
    <p:bg>
      <p:bgPr>
        <a:solidFill>
          <a:srgbClr val="ECEE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4" y="1600201"/>
            <a:ext cx="6118418" cy="830696"/>
          </a:xfrm>
        </p:spPr>
        <p:txBody>
          <a:bodyPr anchor="b">
            <a:normAutofit/>
          </a:bodyPr>
          <a:lstStyle>
            <a:lvl1pPr algn="l">
              <a:defRPr sz="1800" b="1">
                <a:solidFill>
                  <a:srgbClr val="3E3835"/>
                </a:solidFill>
                <a:latin typeface="Georgia" charset="0"/>
                <a:ea typeface="Georgia" charset="0"/>
                <a:cs typeface="Georgia" charset="0"/>
              </a:defRPr>
            </a:lvl1pPr>
          </a:lstStyle>
          <a:p>
            <a:r>
              <a:rPr lang="en-US" dirty="0"/>
              <a:t>H1 Header</a:t>
            </a:r>
          </a:p>
        </p:txBody>
      </p:sp>
      <p:sp>
        <p:nvSpPr>
          <p:cNvPr id="3" name="Subtitle 2"/>
          <p:cNvSpPr>
            <a:spLocks noGrp="1"/>
          </p:cNvSpPr>
          <p:nvPr>
            <p:ph type="subTitle" idx="1" hasCustomPrompt="1"/>
          </p:nvPr>
        </p:nvSpPr>
        <p:spPr>
          <a:xfrm>
            <a:off x="1479814" y="2430907"/>
            <a:ext cx="6118416" cy="404381"/>
          </a:xfrm>
        </p:spPr>
        <p:txBody>
          <a:bodyPr>
            <a:normAutofit/>
          </a:bodyPr>
          <a:lstStyle>
            <a:lvl1pPr marL="0" indent="0" algn="l">
              <a:buNone/>
              <a:defRPr sz="1350" b="1" i="0">
                <a:solidFill>
                  <a:srgbClr val="51768C"/>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H2 Subhead</a:t>
            </a:r>
          </a:p>
        </p:txBody>
      </p:sp>
      <p:sp>
        <p:nvSpPr>
          <p:cNvPr id="5" name="Rectangle 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19" name="Content Placeholder 3"/>
          <p:cNvSpPr>
            <a:spLocks noGrp="1"/>
          </p:cNvSpPr>
          <p:nvPr>
            <p:ph sz="half" idx="2" hasCustomPrompt="1"/>
          </p:nvPr>
        </p:nvSpPr>
        <p:spPr>
          <a:xfrm>
            <a:off x="1485910" y="2838796"/>
            <a:ext cx="6112322" cy="2727015"/>
          </a:xfrm>
        </p:spPr>
        <p:txBody>
          <a:bodyPr lIns="91440" tIns="45720" rIns="91440" bIns="9144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89295" indent="0" algn="l">
              <a:buNone/>
              <a:tabLst/>
              <a:defRPr sz="1050" b="1">
                <a:solidFill>
                  <a:srgbClr val="3E3835"/>
                </a:solidFill>
                <a:latin typeface="Arial" charset="0"/>
                <a:ea typeface="Arial" charset="0"/>
                <a:cs typeface="Arial" charset="0"/>
              </a:defRPr>
            </a:lvl2pPr>
            <a:lvl3pPr marL="350036" indent="-129776" algn="l">
              <a:buClr>
                <a:srgbClr val="79A6BB"/>
              </a:buClr>
              <a:buFont typeface="Arial" charset="0"/>
              <a:buChar char="•"/>
              <a:tabLst/>
              <a:defRPr sz="1050">
                <a:solidFill>
                  <a:srgbClr val="3E3835"/>
                </a:solidFill>
                <a:latin typeface="Arial" charset="0"/>
                <a:ea typeface="Arial" charset="0"/>
                <a:cs typeface="Arial" charset="0"/>
              </a:defRPr>
            </a:lvl3pPr>
            <a:lvl4pPr algn="l">
              <a:buClr>
                <a:srgbClr val="79A6BB"/>
              </a:buClr>
              <a:defRPr sz="1050">
                <a:solidFill>
                  <a:srgbClr val="3E3835"/>
                </a:solidFill>
                <a:latin typeface="Arial" charset="0"/>
                <a:ea typeface="Arial" charset="0"/>
                <a:cs typeface="Arial" charset="0"/>
              </a:defRPr>
            </a:lvl4pPr>
            <a:lvl5pPr algn="l">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 </a:t>
            </a:r>
          </a:p>
          <a:p>
            <a:pPr lvl="1"/>
            <a:r>
              <a:rPr lang="en-US" dirty="0"/>
              <a:t>H3 Bold List Header</a:t>
            </a:r>
          </a:p>
          <a:p>
            <a:pPr lvl="2"/>
            <a:r>
              <a:rPr lang="en-US" dirty="0"/>
              <a:t>Third level</a:t>
            </a:r>
          </a:p>
        </p:txBody>
      </p:sp>
    </p:spTree>
    <p:extLst>
      <p:ext uri="{BB962C8B-B14F-4D97-AF65-F5344CB8AC3E}">
        <p14:creationId xmlns:p14="http://schemas.microsoft.com/office/powerpoint/2010/main" val="4285652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Quot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2" name="Title 1"/>
          <p:cNvSpPr>
            <a:spLocks noGrp="1"/>
          </p:cNvSpPr>
          <p:nvPr>
            <p:ph type="title" hasCustomPrompt="1"/>
          </p:nvPr>
        </p:nvSpPr>
        <p:spPr>
          <a:xfrm>
            <a:off x="4724405" y="2133610"/>
            <a:ext cx="3675653" cy="466985"/>
          </a:xfrm>
        </p:spPr>
        <p:txBody>
          <a:bodyPr anchor="b" anchorCtr="0">
            <a:normAutofit/>
          </a:bodyPr>
          <a:lstStyle>
            <a:lvl1pPr>
              <a:defRPr sz="1800" b="1">
                <a:solidFill>
                  <a:srgbClr val="3E3835"/>
                </a:solidFill>
                <a:latin typeface="Georgia" charset="0"/>
                <a:ea typeface="Georgia" charset="0"/>
                <a:cs typeface="Georgia" charset="0"/>
              </a:defRPr>
            </a:lvl1pPr>
          </a:lstStyle>
          <a:p>
            <a:r>
              <a:rPr lang="en-US" dirty="0"/>
              <a:t>H1 Header style</a:t>
            </a:r>
          </a:p>
        </p:txBody>
      </p:sp>
      <p:sp>
        <p:nvSpPr>
          <p:cNvPr id="4" name="Content Placeholder 3"/>
          <p:cNvSpPr>
            <a:spLocks noGrp="1"/>
          </p:cNvSpPr>
          <p:nvPr>
            <p:ph sz="half" idx="2" hasCustomPrompt="1"/>
          </p:nvPr>
        </p:nvSpPr>
        <p:spPr>
          <a:xfrm>
            <a:off x="4724402" y="2600587"/>
            <a:ext cx="3675213" cy="319061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7" name="Content Placeholder 3"/>
          <p:cNvSpPr>
            <a:spLocks noGrp="1"/>
          </p:cNvSpPr>
          <p:nvPr>
            <p:ph sz="half" idx="10" hasCustomPrompt="1"/>
          </p:nvPr>
        </p:nvSpPr>
        <p:spPr>
          <a:xfrm>
            <a:off x="685802" y="2133608"/>
            <a:ext cx="3675213" cy="3657601"/>
          </a:xfrm>
        </p:spPr>
        <p:txBody>
          <a:bodyPr tIns="9144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350" b="1" i="0" baseline="0">
                <a:solidFill>
                  <a:srgbClr val="A1978E"/>
                </a:solidFill>
                <a:latin typeface="Georgia" charset="0"/>
                <a:ea typeface="Georgia" charset="0"/>
                <a:cs typeface="Georgia"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”Text call out/pull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Jane M. Doe</a:t>
            </a:r>
          </a:p>
        </p:txBody>
      </p:sp>
      <p:sp>
        <p:nvSpPr>
          <p:cNvPr id="10" name="Rectangle 9"/>
          <p:cNvSpPr/>
          <p:nvPr/>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3279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Big Pictur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16" name="Content Placeholder 3"/>
          <p:cNvSpPr>
            <a:spLocks noGrp="1"/>
          </p:cNvSpPr>
          <p:nvPr>
            <p:ph sz="half" idx="14" hasCustomPrompt="1"/>
          </p:nvPr>
        </p:nvSpPr>
        <p:spPr>
          <a:xfrm>
            <a:off x="691461" y="5257810"/>
            <a:ext cx="7708007" cy="53339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691461" y="2133600"/>
            <a:ext cx="7708007" cy="2438400"/>
          </a:xfrm>
        </p:spPr>
        <p:txBody>
          <a:bodyPr/>
          <a:lstStyle/>
          <a:p>
            <a:r>
              <a:rPr lang="en-US" dirty="0"/>
              <a:t>Click icon to add picture</a:t>
            </a:r>
          </a:p>
        </p:txBody>
      </p:sp>
      <p:sp>
        <p:nvSpPr>
          <p:cNvPr id="18" name="Subtitle 2"/>
          <p:cNvSpPr>
            <a:spLocks noGrp="1"/>
          </p:cNvSpPr>
          <p:nvPr>
            <p:ph type="subTitle" idx="1" hasCustomPrompt="1"/>
          </p:nvPr>
        </p:nvSpPr>
        <p:spPr>
          <a:xfrm>
            <a:off x="691463" y="4853428"/>
            <a:ext cx="7708003" cy="404381"/>
          </a:xfrm>
        </p:spPr>
        <p:txBody>
          <a:bodyPr>
            <a:normAutofit/>
          </a:bodyPr>
          <a:lstStyle>
            <a:lvl1pPr marL="0" indent="0" algn="l">
              <a:buNone/>
              <a:defRPr sz="1350" b="1" i="0">
                <a:solidFill>
                  <a:srgbClr val="51768C"/>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H2 Subhead</a:t>
            </a:r>
          </a:p>
        </p:txBody>
      </p:sp>
    </p:spTree>
    <p:extLst>
      <p:ext uri="{BB962C8B-B14F-4D97-AF65-F5344CB8AC3E}">
        <p14:creationId xmlns:p14="http://schemas.microsoft.com/office/powerpoint/2010/main" val="3294621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1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2" name="Rectangle 1"/>
          <p:cNvSpPr/>
          <p:nvPr/>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17" name="Content Placeholder 3"/>
          <p:cNvSpPr>
            <a:spLocks noGrp="1"/>
          </p:cNvSpPr>
          <p:nvPr>
            <p:ph sz="half" idx="16" hasCustomPrompt="1"/>
          </p:nvPr>
        </p:nvSpPr>
        <p:spPr>
          <a:xfrm>
            <a:off x="4724402" y="3004974"/>
            <a:ext cx="3675213" cy="2786235"/>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ECEEED"/>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15"/>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8"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30" y="3581400"/>
            <a:ext cx="2886769" cy="430213"/>
          </a:xfrm>
        </p:spPr>
        <p:txBody>
          <a:bodyPr/>
          <a:lstStyle/>
          <a:p>
            <a:pPr lvl="0"/>
            <a:r>
              <a:rPr lang="en-US"/>
              <a:t>Douglas Church</a:t>
            </a:r>
            <a:endParaRPr lang="en-US" dirty="0"/>
          </a:p>
        </p:txBody>
      </p:sp>
      <p:sp>
        <p:nvSpPr>
          <p:cNvPr id="24" name="Text Placeholder 8"/>
          <p:cNvSpPr>
            <a:spLocks noGrp="1"/>
          </p:cNvSpPr>
          <p:nvPr>
            <p:ph type="body" sz="quarter" idx="21" hasCustomPrompt="1"/>
          </p:nvPr>
        </p:nvSpPr>
        <p:spPr>
          <a:xfrm>
            <a:off x="4718749" y="2160597"/>
            <a:ext cx="3680869" cy="430213"/>
          </a:xfrm>
        </p:spPr>
        <p:txBody>
          <a:bodyPr/>
          <a:lstStyle>
            <a:lvl1pPr>
              <a:defRPr baseline="0"/>
            </a:lvl1pPr>
          </a:lstStyle>
          <a:p>
            <a:pPr lvl="0"/>
            <a:r>
              <a:rPr lang="en-US" dirty="0"/>
              <a:t>H1 Header</a:t>
            </a:r>
          </a:p>
        </p:txBody>
      </p:sp>
      <p:sp>
        <p:nvSpPr>
          <p:cNvPr id="26" name="Text Placeholder 25"/>
          <p:cNvSpPr>
            <a:spLocks noGrp="1"/>
          </p:cNvSpPr>
          <p:nvPr>
            <p:ph type="body" sz="quarter" idx="22" hasCustomPrompt="1"/>
          </p:nvPr>
        </p:nvSpPr>
        <p:spPr>
          <a:xfrm>
            <a:off x="4718055" y="2590800"/>
            <a:ext cx="3681413" cy="414338"/>
          </a:xfrm>
        </p:spPr>
        <p:txBody>
          <a:bodyPr anchor="ctr" anchorCtr="0">
            <a:normAutofit/>
          </a:bodyPr>
          <a:lstStyle>
            <a:lvl1pPr>
              <a:defRPr sz="1350" b="1" i="0">
                <a:latin typeface="Arial" charset="0"/>
                <a:ea typeface="Arial" charset="0"/>
                <a:cs typeface="Arial" charset="0"/>
              </a:defRPr>
            </a:lvl1pPr>
          </a:lstStyle>
          <a:p>
            <a:pPr lvl="0"/>
            <a:r>
              <a:rPr lang="en-US" dirty="0"/>
              <a:t>Second level</a:t>
            </a:r>
          </a:p>
        </p:txBody>
      </p:sp>
    </p:spTree>
    <p:extLst>
      <p:ext uri="{BB962C8B-B14F-4D97-AF65-F5344CB8AC3E}">
        <p14:creationId xmlns:p14="http://schemas.microsoft.com/office/powerpoint/2010/main" val="25143396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15"/>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8"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30" y="3581400"/>
            <a:ext cx="2886769" cy="430213"/>
          </a:xfrm>
        </p:spPr>
        <p:txBody>
          <a:bodyPr/>
          <a:lstStyle/>
          <a:p>
            <a:pPr lvl="0"/>
            <a:r>
              <a:rPr lang="en-US"/>
              <a:t>Douglas Church</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4" y="4012415"/>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janedoe@cchalaw.com</a:t>
            </a:r>
            <a:endParaRPr lang="en-US" dirty="0"/>
          </a:p>
        </p:txBody>
      </p:sp>
      <p:sp>
        <p:nvSpPr>
          <p:cNvPr id="20" name="Content Placeholder 3"/>
          <p:cNvSpPr>
            <a:spLocks noGrp="1"/>
          </p:cNvSpPr>
          <p:nvPr>
            <p:ph sz="half" idx="23" hasCustomPrompt="1"/>
          </p:nvPr>
        </p:nvSpPr>
        <p:spPr>
          <a:xfrm>
            <a:off x="5382348"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a:t>
            </a:r>
          </a:p>
        </p:txBody>
      </p:sp>
      <p:sp>
        <p:nvSpPr>
          <p:cNvPr id="25" name="Text Placeholder 8"/>
          <p:cNvSpPr>
            <a:spLocks noGrp="1"/>
          </p:cNvSpPr>
          <p:nvPr>
            <p:ph type="body" sz="quarter" idx="24" hasCustomPrompt="1"/>
          </p:nvPr>
        </p:nvSpPr>
        <p:spPr>
          <a:xfrm>
            <a:off x="5381630" y="3581400"/>
            <a:ext cx="2886769" cy="430213"/>
          </a:xfrm>
        </p:spPr>
        <p:txBody>
          <a:bodyPr/>
          <a:lstStyle/>
          <a:p>
            <a:pPr lvl="0"/>
            <a:r>
              <a:rPr lang="en-US"/>
              <a:t>Douglas Church</a:t>
            </a:r>
            <a:endParaRPr lang="en-US" dirty="0"/>
          </a:p>
        </p:txBody>
      </p:sp>
    </p:spTree>
    <p:extLst>
      <p:ext uri="{BB962C8B-B14F-4D97-AF65-F5344CB8AC3E}">
        <p14:creationId xmlns:p14="http://schemas.microsoft.com/office/powerpoint/2010/main" val="3707294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Closing Slide">
    <p:bg>
      <p:bgPr>
        <a:solidFill>
          <a:srgbClr val="3C383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7" y="3048006"/>
            <a:ext cx="6052457" cy="870857"/>
          </a:xfrm>
        </p:spPr>
        <p:txBody>
          <a:bodyPr anchor="b">
            <a:normAutofit/>
          </a:bodyPr>
          <a:lstStyle>
            <a:lvl1pPr algn="ctr">
              <a:defRPr sz="3150">
                <a:solidFill>
                  <a:schemeClr val="bg1"/>
                </a:solidFill>
                <a:latin typeface="Georgia" charset="0"/>
                <a:ea typeface="Georgia" charset="0"/>
                <a:cs typeface="Georgia" charset="0"/>
              </a:defRPr>
            </a:lvl1pPr>
          </a:lstStyle>
          <a:p>
            <a:r>
              <a:rPr lang="en-US" dirty="0"/>
              <a:t>Thank you.</a:t>
            </a:r>
          </a:p>
        </p:txBody>
      </p:sp>
      <p:sp>
        <p:nvSpPr>
          <p:cNvPr id="5" name="Rectangle 4"/>
          <p:cNvSpPr/>
          <p:nvPr/>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endParaRPr>
          </a:p>
        </p:txBody>
      </p:sp>
    </p:spTree>
    <p:extLst>
      <p:ext uri="{BB962C8B-B14F-4D97-AF65-F5344CB8AC3E}">
        <p14:creationId xmlns:p14="http://schemas.microsoft.com/office/powerpoint/2010/main" val="343386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solidFill>
                  <a:srgbClr val="FFFFFF"/>
                </a:solidFill>
              </a:rPr>
              <a:pPr/>
              <a:t>9/11/2020</a:t>
            </a:fld>
            <a:endParaRPr lang="en-US" dirty="0">
              <a:solidFill>
                <a:srgbClr val="FFFFFF"/>
              </a:solidFill>
            </a:endParaRP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solidFill>
                  <a:srgbClr val="FFFFFF"/>
                </a:solidFill>
              </a:rPr>
              <a:pPr/>
              <a:t>‹#›</a:t>
            </a:fld>
            <a:endParaRPr lang="en-US" dirty="0">
              <a:solidFill>
                <a:srgbClr val="FFFFFF"/>
              </a:solidFill>
            </a:endParaRPr>
          </a:p>
        </p:txBody>
      </p:sp>
      <p:sp>
        <p:nvSpPr>
          <p:cNvPr id="16" name="Content Placeholder 3"/>
          <p:cNvSpPr>
            <a:spLocks noGrp="1"/>
          </p:cNvSpPr>
          <p:nvPr>
            <p:ph sz="half" idx="14" hasCustomPrompt="1"/>
          </p:nvPr>
        </p:nvSpPr>
        <p:spPr>
          <a:xfrm>
            <a:off x="685802" y="3004968"/>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4724402" y="2133600"/>
            <a:ext cx="3675063" cy="3657600"/>
          </a:xfrm>
        </p:spPr>
        <p:txBody>
          <a:bodyPr/>
          <a:lstStyle/>
          <a:p>
            <a:r>
              <a:rPr lang="en-US" dirty="0"/>
              <a:t>Click icon to add picture</a:t>
            </a:r>
          </a:p>
        </p:txBody>
      </p:sp>
      <p:sp>
        <p:nvSpPr>
          <p:cNvPr id="18" name="Subtitle 2"/>
          <p:cNvSpPr>
            <a:spLocks noGrp="1"/>
          </p:cNvSpPr>
          <p:nvPr>
            <p:ph type="subTitle" idx="1" hasCustomPrompt="1"/>
          </p:nvPr>
        </p:nvSpPr>
        <p:spPr>
          <a:xfrm>
            <a:off x="691460" y="2600588"/>
            <a:ext cx="3675211"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20" name="Text Placeholder 19"/>
          <p:cNvSpPr>
            <a:spLocks noGrp="1"/>
          </p:cNvSpPr>
          <p:nvPr>
            <p:ph type="body" sz="quarter" idx="16" hasCustomPrompt="1"/>
          </p:nvPr>
        </p:nvSpPr>
        <p:spPr>
          <a:xfrm>
            <a:off x="685802" y="2124079"/>
            <a:ext cx="3675063" cy="466725"/>
          </a:xfrm>
        </p:spPr>
        <p:txBody>
          <a:bodyPr anchor="b" anchorCtr="0"/>
          <a:lstStyle/>
          <a:p>
            <a:pPr lvl="0"/>
            <a:r>
              <a:rPr lang="en-US" dirty="0"/>
              <a:t>H1 Header</a:t>
            </a:r>
          </a:p>
        </p:txBody>
      </p:sp>
    </p:spTree>
    <p:extLst>
      <p:ext uri="{BB962C8B-B14F-4D97-AF65-F5344CB8AC3E}">
        <p14:creationId xmlns:p14="http://schemas.microsoft.com/office/powerpoint/2010/main" val="4097163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srgbClr val="000000">
                    <a:tint val="75000"/>
                  </a:srgbClr>
                </a:solidFill>
              </a:rPr>
              <a:t>Presentation Title</a:t>
            </a:r>
          </a:p>
        </p:txBody>
      </p:sp>
      <p:sp>
        <p:nvSpPr>
          <p:cNvPr id="1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srgbClr val="000000">
                    <a:tint val="75000"/>
                  </a:srgbClr>
                </a:solidFill>
              </a:rPr>
              <a:t>cchalaw.com</a:t>
            </a:r>
          </a:p>
        </p:txBody>
      </p:sp>
      <p:sp>
        <p:nvSpPr>
          <p:cNvPr id="1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CA9C9-B9E1-9D46-B163-7224296A7843}" type="slidenum">
              <a:rPr lang="en-US" smtClean="0">
                <a:solidFill>
                  <a:srgbClr val="000000">
                    <a:tint val="75000"/>
                  </a:srgbClr>
                </a:solidFill>
              </a:rPr>
              <a:pPr/>
              <a:t>‹#›</a:t>
            </a:fld>
            <a:endParaRPr lang="en-US" dirty="0">
              <a:solidFill>
                <a:srgbClr val="000000">
                  <a:tint val="75000"/>
                </a:srgbClr>
              </a:solidFill>
            </a:endParaRPr>
          </a:p>
        </p:txBody>
      </p:sp>
      <p:sp>
        <p:nvSpPr>
          <p:cNvPr id="5" name="Rectangle 4"/>
          <p:cNvSpPr/>
          <p:nvPr userDrawn="1"/>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FFFFFF"/>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900" indent="0">
              <a:buNone/>
              <a:defRPr sz="1425">
                <a:solidFill>
                  <a:schemeClr val="bg1"/>
                </a:solidFill>
                <a:latin typeface="Arial" charset="0"/>
                <a:ea typeface="Arial" charset="0"/>
                <a:cs typeface="Arial" charset="0"/>
              </a:defRPr>
            </a:lvl2pPr>
            <a:lvl3pPr marL="685800" indent="0">
              <a:buNone/>
              <a:defRPr sz="1425">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49620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334317"/>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38315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875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269166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945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67349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4192768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2146555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57787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159C07-C63A-42C4-9FE2-3FE434E52CED}" type="slidenum">
              <a:rPr lang="en-US" smtClean="0"/>
              <a:t>‹#›</a:t>
            </a:fld>
            <a:endParaRPr lang="en-US" dirty="0"/>
          </a:p>
        </p:txBody>
      </p:sp>
    </p:spTree>
    <p:extLst>
      <p:ext uri="{BB962C8B-B14F-4D97-AF65-F5344CB8AC3E}">
        <p14:creationId xmlns:p14="http://schemas.microsoft.com/office/powerpoint/2010/main" val="70137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2867312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235402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2130358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29708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Section Title 2">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900">
                <a:solidFill>
                  <a:schemeClr val="bg1"/>
                </a:solidFill>
                <a:latin typeface="Arial" charset="0"/>
                <a:ea typeface="Arial" charset="0"/>
                <a:cs typeface="Arial" charset="0"/>
              </a:defRPr>
            </a:lvl1pPr>
            <a:lvl2pPr marL="457189" indent="0">
              <a:buNone/>
              <a:defRPr sz="1900">
                <a:solidFill>
                  <a:schemeClr val="bg1"/>
                </a:solidFill>
                <a:latin typeface="Arial" charset="0"/>
                <a:ea typeface="Arial" charset="0"/>
                <a:cs typeface="Arial" charset="0"/>
              </a:defRPr>
            </a:lvl2pPr>
            <a:lvl3pPr marL="914377" indent="0">
              <a:buNone/>
              <a:defRPr sz="1900">
                <a:solidFill>
                  <a:srgbClr val="79A6BB"/>
                </a:solidFill>
                <a:latin typeface="Arial" charset="0"/>
                <a:ea typeface="Arial" charset="0"/>
                <a:cs typeface="Arial" charset="0"/>
              </a:defRPr>
            </a:lvl3pPr>
          </a:lstStyle>
          <a:p>
            <a:pPr lvl="2"/>
            <a:r>
              <a:rPr lang="en-US"/>
              <a:t>Project subtitle</a:t>
            </a:r>
          </a:p>
        </p:txBody>
      </p:sp>
    </p:spTree>
    <p:extLst>
      <p:ext uri="{BB962C8B-B14F-4D97-AF65-F5344CB8AC3E}">
        <p14:creationId xmlns:p14="http://schemas.microsoft.com/office/powerpoint/2010/main" val="1885079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Bod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3" y="1600201"/>
            <a:ext cx="6118418" cy="830696"/>
          </a:xfrm>
        </p:spPr>
        <p:txBody>
          <a:bodyPr anchor="b">
            <a:normAutofit/>
          </a:bodyPr>
          <a:lstStyle>
            <a:lvl1pPr algn="l">
              <a:defRPr sz="2400" b="1">
                <a:solidFill>
                  <a:srgbClr val="3E3835"/>
                </a:solidFill>
                <a:latin typeface="Georgia" charset="0"/>
                <a:ea typeface="Georgia" charset="0"/>
                <a:cs typeface="Georgia" charset="0"/>
              </a:defRPr>
            </a:lvl1pPr>
          </a:lstStyle>
          <a:p>
            <a:r>
              <a:rPr lang="en-US"/>
              <a:t>H1 Header</a:t>
            </a:r>
          </a:p>
        </p:txBody>
      </p:sp>
      <p:sp>
        <p:nvSpPr>
          <p:cNvPr id="3" name="Subtitle 2"/>
          <p:cNvSpPr>
            <a:spLocks noGrp="1"/>
          </p:cNvSpPr>
          <p:nvPr>
            <p:ph type="subTitle" idx="1" hasCustomPrompt="1"/>
          </p:nvPr>
        </p:nvSpPr>
        <p:spPr>
          <a:xfrm>
            <a:off x="1479814" y="2430899"/>
            <a:ext cx="6118416"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H2 Subhead</a:t>
            </a:r>
          </a:p>
        </p:txBody>
      </p:sp>
      <p:sp>
        <p:nvSpPr>
          <p:cNvPr id="5" name="Rectangle 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9" name="Content Placeholder 3"/>
          <p:cNvSpPr>
            <a:spLocks noGrp="1"/>
          </p:cNvSpPr>
          <p:nvPr>
            <p:ph sz="half" idx="2" hasCustomPrompt="1"/>
          </p:nvPr>
        </p:nvSpPr>
        <p:spPr>
          <a:xfrm>
            <a:off x="1485909" y="2838788"/>
            <a:ext cx="6112322" cy="2727015"/>
          </a:xfrm>
        </p:spPr>
        <p:txBody>
          <a:bodyPr lIns="91440" tIns="45720" rIns="91440" bIns="9144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119063" indent="0" algn="l">
              <a:buNone/>
              <a:tabLst/>
              <a:defRPr sz="1400" b="1">
                <a:solidFill>
                  <a:srgbClr val="3E3835"/>
                </a:solidFill>
                <a:latin typeface="Arial" charset="0"/>
                <a:ea typeface="Arial" charset="0"/>
                <a:cs typeface="Arial" charset="0"/>
              </a:defRPr>
            </a:lvl2pPr>
            <a:lvl3pPr marL="466725" indent="-173038" algn="l">
              <a:buClr>
                <a:srgbClr val="79A6BB"/>
              </a:buClr>
              <a:buFont typeface="Arial" charset="0"/>
              <a:buChar char="•"/>
              <a:tabLst/>
              <a:defRPr sz="1400">
                <a:solidFill>
                  <a:srgbClr val="3E3835"/>
                </a:solidFill>
                <a:latin typeface="Arial" charset="0"/>
                <a:ea typeface="Arial" charset="0"/>
                <a:cs typeface="Arial" charset="0"/>
              </a:defRPr>
            </a:lvl3pPr>
            <a:lvl4pPr algn="l">
              <a:buClr>
                <a:srgbClr val="79A6BB"/>
              </a:buClr>
              <a:defRPr sz="1400">
                <a:solidFill>
                  <a:srgbClr val="3E3835"/>
                </a:solidFill>
                <a:latin typeface="Arial" charset="0"/>
                <a:ea typeface="Arial" charset="0"/>
                <a:cs typeface="Arial" charset="0"/>
              </a:defRPr>
            </a:lvl4pPr>
            <a:lvl5pPr algn="l">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 </a:t>
            </a:r>
          </a:p>
          <a:p>
            <a:pPr lvl="1"/>
            <a:r>
              <a:rPr lang="en-US"/>
              <a:t>H3 Bold List Header</a:t>
            </a:r>
          </a:p>
          <a:p>
            <a:pPr lvl="2"/>
            <a:r>
              <a:rPr lang="en-US"/>
              <a:t>Third level</a:t>
            </a:r>
          </a:p>
        </p:txBody>
      </p:sp>
    </p:spTree>
    <p:extLst>
      <p:ext uri="{BB962C8B-B14F-4D97-AF65-F5344CB8AC3E}">
        <p14:creationId xmlns:p14="http://schemas.microsoft.com/office/powerpoint/2010/main" val="277374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Quote">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724401" y="2133602"/>
            <a:ext cx="3675653" cy="466985"/>
          </a:xfrm>
        </p:spPr>
        <p:txBody>
          <a:bodyPr anchor="b" anchorCtr="0">
            <a:normAutofit/>
          </a:bodyPr>
          <a:lstStyle>
            <a:lvl1pPr>
              <a:defRPr sz="2400" b="1">
                <a:solidFill>
                  <a:srgbClr val="3E3835"/>
                </a:solidFill>
                <a:latin typeface="Georgia" charset="0"/>
                <a:ea typeface="Georgia" charset="0"/>
                <a:cs typeface="Georgia" charset="0"/>
              </a:defRPr>
            </a:lvl1pPr>
          </a:lstStyle>
          <a:p>
            <a:r>
              <a:rPr lang="en-US"/>
              <a:t>H1 Header style</a:t>
            </a:r>
          </a:p>
        </p:txBody>
      </p:sp>
      <p:sp>
        <p:nvSpPr>
          <p:cNvPr id="4" name="Content Placeholder 3"/>
          <p:cNvSpPr>
            <a:spLocks noGrp="1"/>
          </p:cNvSpPr>
          <p:nvPr>
            <p:ph sz="half" idx="2" hasCustomPrompt="1"/>
          </p:nvPr>
        </p:nvSpPr>
        <p:spPr>
          <a:xfrm>
            <a:off x="4724401" y="2600587"/>
            <a:ext cx="3675213" cy="319061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sp>
        <p:nvSpPr>
          <p:cNvPr id="7" name="Content Placeholder 3"/>
          <p:cNvSpPr>
            <a:spLocks noGrp="1"/>
          </p:cNvSpPr>
          <p:nvPr>
            <p:ph sz="half" idx="10" hasCustomPrompt="1"/>
          </p:nvPr>
        </p:nvSpPr>
        <p:spPr>
          <a:xfrm>
            <a:off x="685801" y="2133602"/>
            <a:ext cx="3675213" cy="3657601"/>
          </a:xfrm>
        </p:spPr>
        <p:txBody>
          <a:bodyPr tIns="9144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A1978E"/>
                </a:solidFill>
                <a:latin typeface="Georgia" charset="0"/>
                <a:ea typeface="Georgia" charset="0"/>
                <a:cs typeface="Georgia"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call out/pull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Jane M. Doe</a:t>
            </a:r>
          </a:p>
        </p:txBody>
      </p:sp>
      <p:sp>
        <p:nvSpPr>
          <p:cNvPr id="10" name="Rectangle 9"/>
          <p:cNvSpPr/>
          <p:nvPr/>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Tree>
    <p:extLst>
      <p:ext uri="{BB962C8B-B14F-4D97-AF65-F5344CB8AC3E}">
        <p14:creationId xmlns:p14="http://schemas.microsoft.com/office/powerpoint/2010/main" val="19926422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_Comparison_Photo">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85801" y="3004966"/>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sp>
        <p:nvSpPr>
          <p:cNvPr id="8" name="Picture Placeholder 7"/>
          <p:cNvSpPr>
            <a:spLocks noGrp="1"/>
          </p:cNvSpPr>
          <p:nvPr>
            <p:ph type="pic" sz="quarter" idx="15"/>
          </p:nvPr>
        </p:nvSpPr>
        <p:spPr>
          <a:xfrm>
            <a:off x="4724401" y="2133600"/>
            <a:ext cx="3675063" cy="3657600"/>
          </a:xfrm>
        </p:spPr>
        <p:txBody>
          <a:bodyPr/>
          <a:lstStyle/>
          <a:p>
            <a:r>
              <a:rPr lang="en-US" dirty="0"/>
              <a:t>Click icon to add picture</a:t>
            </a:r>
          </a:p>
        </p:txBody>
      </p:sp>
      <p:sp>
        <p:nvSpPr>
          <p:cNvPr id="18" name="Subtitle 2"/>
          <p:cNvSpPr>
            <a:spLocks noGrp="1"/>
          </p:cNvSpPr>
          <p:nvPr>
            <p:ph type="subTitle" idx="1" hasCustomPrompt="1"/>
          </p:nvPr>
        </p:nvSpPr>
        <p:spPr>
          <a:xfrm>
            <a:off x="691459" y="2600586"/>
            <a:ext cx="3675211"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H2 Subhead</a:t>
            </a:r>
          </a:p>
        </p:txBody>
      </p:sp>
      <p:sp>
        <p:nvSpPr>
          <p:cNvPr id="20" name="Text Placeholder 19"/>
          <p:cNvSpPr>
            <a:spLocks noGrp="1"/>
          </p:cNvSpPr>
          <p:nvPr>
            <p:ph type="body" sz="quarter" idx="16" hasCustomPrompt="1"/>
          </p:nvPr>
        </p:nvSpPr>
        <p:spPr>
          <a:xfrm>
            <a:off x="685801" y="2124077"/>
            <a:ext cx="3675063" cy="466725"/>
          </a:xfrm>
        </p:spPr>
        <p:txBody>
          <a:bodyPr anchor="b" anchorCtr="0"/>
          <a:lstStyle/>
          <a:p>
            <a:pPr lvl="0"/>
            <a:r>
              <a:rPr lang="en-US"/>
              <a:t>H1 Header</a:t>
            </a:r>
          </a:p>
        </p:txBody>
      </p:sp>
    </p:spTree>
    <p:extLst>
      <p:ext uri="{BB962C8B-B14F-4D97-AF65-F5344CB8AC3E}">
        <p14:creationId xmlns:p14="http://schemas.microsoft.com/office/powerpoint/2010/main" val="39360594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8_Big Picture">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91457" y="5257802"/>
            <a:ext cx="7708007" cy="5333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sp>
        <p:nvSpPr>
          <p:cNvPr id="8" name="Picture Placeholder 7"/>
          <p:cNvSpPr>
            <a:spLocks noGrp="1"/>
          </p:cNvSpPr>
          <p:nvPr>
            <p:ph type="pic" sz="quarter" idx="15"/>
          </p:nvPr>
        </p:nvSpPr>
        <p:spPr>
          <a:xfrm>
            <a:off x="691457" y="2133600"/>
            <a:ext cx="7708007" cy="2438400"/>
          </a:xfrm>
        </p:spPr>
        <p:txBody>
          <a:bodyPr/>
          <a:lstStyle/>
          <a:p>
            <a:r>
              <a:rPr lang="en-US" dirty="0"/>
              <a:t>Click icon to add picture</a:t>
            </a:r>
          </a:p>
        </p:txBody>
      </p:sp>
      <p:sp>
        <p:nvSpPr>
          <p:cNvPr id="18" name="Subtitle 2"/>
          <p:cNvSpPr>
            <a:spLocks noGrp="1"/>
          </p:cNvSpPr>
          <p:nvPr>
            <p:ph type="subTitle" idx="1" hasCustomPrompt="1"/>
          </p:nvPr>
        </p:nvSpPr>
        <p:spPr>
          <a:xfrm>
            <a:off x="691459" y="4853420"/>
            <a:ext cx="7708003"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H2 Subhead</a:t>
            </a:r>
          </a:p>
        </p:txBody>
      </p:sp>
    </p:spTree>
    <p:extLst>
      <p:ext uri="{BB962C8B-B14F-4D97-AF65-F5344CB8AC3E}">
        <p14:creationId xmlns:p14="http://schemas.microsoft.com/office/powerpoint/2010/main" val="16614915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9_Comparison_Photo">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2" name="Rectangle 1"/>
          <p:cNvSpPr/>
          <p:nvPr/>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ontent Placeholder 3"/>
          <p:cNvSpPr>
            <a:spLocks noGrp="1"/>
          </p:cNvSpPr>
          <p:nvPr>
            <p:ph sz="half" idx="16" hasCustomPrompt="1"/>
          </p:nvPr>
        </p:nvSpPr>
        <p:spPr>
          <a:xfrm>
            <a:off x="4724401" y="3004966"/>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ECEEED"/>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07"/>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janedoe@cchalaw.com</a:t>
            </a:r>
            <a:endParaRPr lang="en-US"/>
          </a:p>
        </p:txBody>
      </p:sp>
      <p:sp>
        <p:nvSpPr>
          <p:cNvPr id="23" name="Content Placeholder 3"/>
          <p:cNvSpPr>
            <a:spLocks noGrp="1"/>
          </p:cNvSpPr>
          <p:nvPr>
            <p:ph sz="half" idx="19" hasCustomPrompt="1"/>
          </p:nvPr>
        </p:nvSpPr>
        <p:spPr>
          <a:xfrm>
            <a:off x="1191344"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a:t>
            </a:r>
          </a:p>
        </p:txBody>
      </p:sp>
      <p:sp>
        <p:nvSpPr>
          <p:cNvPr id="9" name="Text Placeholder 8"/>
          <p:cNvSpPr>
            <a:spLocks noGrp="1"/>
          </p:cNvSpPr>
          <p:nvPr>
            <p:ph type="body" sz="quarter" idx="20" hasCustomPrompt="1"/>
          </p:nvPr>
        </p:nvSpPr>
        <p:spPr>
          <a:xfrm>
            <a:off x="1190626" y="3581400"/>
            <a:ext cx="2886769" cy="430213"/>
          </a:xfrm>
        </p:spPr>
        <p:txBody>
          <a:bodyPr/>
          <a:lstStyle/>
          <a:p>
            <a:pPr lvl="0"/>
            <a:r>
              <a:rPr lang="en-US"/>
              <a:t>Douglas Church</a:t>
            </a:r>
          </a:p>
        </p:txBody>
      </p:sp>
      <p:sp>
        <p:nvSpPr>
          <p:cNvPr id="24" name="Text Placeholder 8"/>
          <p:cNvSpPr>
            <a:spLocks noGrp="1"/>
          </p:cNvSpPr>
          <p:nvPr>
            <p:ph type="body" sz="quarter" idx="21" hasCustomPrompt="1"/>
          </p:nvPr>
        </p:nvSpPr>
        <p:spPr>
          <a:xfrm>
            <a:off x="4718745" y="2160589"/>
            <a:ext cx="3680869" cy="430213"/>
          </a:xfrm>
        </p:spPr>
        <p:txBody>
          <a:bodyPr/>
          <a:lstStyle>
            <a:lvl1pPr>
              <a:defRPr baseline="0"/>
            </a:lvl1pPr>
          </a:lstStyle>
          <a:p>
            <a:pPr lvl="0"/>
            <a:r>
              <a:rPr lang="en-US"/>
              <a:t>H1 Header</a:t>
            </a:r>
          </a:p>
        </p:txBody>
      </p:sp>
      <p:sp>
        <p:nvSpPr>
          <p:cNvPr id="26" name="Text Placeholder 25"/>
          <p:cNvSpPr>
            <a:spLocks noGrp="1"/>
          </p:cNvSpPr>
          <p:nvPr>
            <p:ph type="body" sz="quarter" idx="22" hasCustomPrompt="1"/>
          </p:nvPr>
        </p:nvSpPr>
        <p:spPr>
          <a:xfrm>
            <a:off x="4718051" y="2590800"/>
            <a:ext cx="3681413" cy="414338"/>
          </a:xfrm>
        </p:spPr>
        <p:txBody>
          <a:bodyPr anchor="ctr" anchorCtr="0">
            <a:normAutofit/>
          </a:bodyPr>
          <a:lstStyle>
            <a:lvl1pPr>
              <a:defRPr sz="1800" b="1" i="0">
                <a:latin typeface="Arial" charset="0"/>
                <a:ea typeface="Arial" charset="0"/>
                <a:cs typeface="Arial" charset="0"/>
              </a:defRPr>
            </a:lvl1pPr>
          </a:lstStyle>
          <a:p>
            <a:pPr lvl="0"/>
            <a:r>
              <a:rPr lang="en-US"/>
              <a:t>Second level</a:t>
            </a:r>
          </a:p>
        </p:txBody>
      </p:sp>
    </p:spTree>
    <p:extLst>
      <p:ext uri="{BB962C8B-B14F-4D97-AF65-F5344CB8AC3E}">
        <p14:creationId xmlns:p14="http://schemas.microsoft.com/office/powerpoint/2010/main" val="5021012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0_Comparison_Photo">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07"/>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janedoe@cchalaw.com</a:t>
            </a:r>
            <a:endParaRPr lang="en-US"/>
          </a:p>
        </p:txBody>
      </p:sp>
      <p:sp>
        <p:nvSpPr>
          <p:cNvPr id="23" name="Content Placeholder 3"/>
          <p:cNvSpPr>
            <a:spLocks noGrp="1"/>
          </p:cNvSpPr>
          <p:nvPr>
            <p:ph sz="half" idx="19" hasCustomPrompt="1"/>
          </p:nvPr>
        </p:nvSpPr>
        <p:spPr>
          <a:xfrm>
            <a:off x="1191344"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a:t>
            </a:r>
          </a:p>
        </p:txBody>
      </p:sp>
      <p:sp>
        <p:nvSpPr>
          <p:cNvPr id="9" name="Text Placeholder 8"/>
          <p:cNvSpPr>
            <a:spLocks noGrp="1"/>
          </p:cNvSpPr>
          <p:nvPr>
            <p:ph type="body" sz="quarter" idx="20" hasCustomPrompt="1"/>
          </p:nvPr>
        </p:nvSpPr>
        <p:spPr>
          <a:xfrm>
            <a:off x="1190626" y="3581400"/>
            <a:ext cx="2886769" cy="430213"/>
          </a:xfrm>
        </p:spPr>
        <p:txBody>
          <a:bodyPr/>
          <a:lstStyle/>
          <a:p>
            <a:pPr lvl="0"/>
            <a:r>
              <a:rPr lang="en-US"/>
              <a:t>Douglas Church</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4" y="4012407"/>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janedoe@cchalaw.com</a:t>
            </a:r>
            <a:endParaRPr lang="en-US"/>
          </a:p>
        </p:txBody>
      </p:sp>
      <p:sp>
        <p:nvSpPr>
          <p:cNvPr id="20" name="Content Placeholder 3"/>
          <p:cNvSpPr>
            <a:spLocks noGrp="1"/>
          </p:cNvSpPr>
          <p:nvPr>
            <p:ph sz="half" idx="23" hasCustomPrompt="1"/>
          </p:nvPr>
        </p:nvSpPr>
        <p:spPr>
          <a:xfrm>
            <a:off x="5382344"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a:t>
            </a:r>
          </a:p>
        </p:txBody>
      </p:sp>
      <p:sp>
        <p:nvSpPr>
          <p:cNvPr id="25" name="Text Placeholder 8"/>
          <p:cNvSpPr>
            <a:spLocks noGrp="1"/>
          </p:cNvSpPr>
          <p:nvPr>
            <p:ph type="body" sz="quarter" idx="24" hasCustomPrompt="1"/>
          </p:nvPr>
        </p:nvSpPr>
        <p:spPr>
          <a:xfrm>
            <a:off x="5381626" y="3581400"/>
            <a:ext cx="2886769" cy="430213"/>
          </a:xfrm>
        </p:spPr>
        <p:txBody>
          <a:bodyPr/>
          <a:lstStyle/>
          <a:p>
            <a:pPr lvl="0"/>
            <a:r>
              <a:rPr lang="en-US"/>
              <a:t>Douglas Church</a:t>
            </a:r>
          </a:p>
        </p:txBody>
      </p:sp>
    </p:spTree>
    <p:extLst>
      <p:ext uri="{BB962C8B-B14F-4D97-AF65-F5344CB8AC3E}">
        <p14:creationId xmlns:p14="http://schemas.microsoft.com/office/powerpoint/2010/main" val="35983559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3" y="3048002"/>
            <a:ext cx="6052457" cy="870857"/>
          </a:xfrm>
        </p:spPr>
        <p:txBody>
          <a:bodyPr anchor="b">
            <a:normAutofit/>
          </a:bodyPr>
          <a:lstStyle>
            <a:lvl1pPr algn="ctr">
              <a:defRPr sz="4200">
                <a:solidFill>
                  <a:schemeClr val="bg1"/>
                </a:solidFill>
                <a:latin typeface="Georgia" charset="0"/>
                <a:ea typeface="Georgia" charset="0"/>
                <a:cs typeface="Georgia" charset="0"/>
              </a:defRPr>
            </a:lvl1pPr>
          </a:lstStyle>
          <a:p>
            <a:r>
              <a:rPr lang="en-US"/>
              <a:t>Thank you.</a:t>
            </a:r>
          </a:p>
        </p:txBody>
      </p:sp>
      <p:sp>
        <p:nvSpPr>
          <p:cNvPr id="5" name="Rectangle 4"/>
          <p:cNvSpPr/>
          <p:nvPr/>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3938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Section Title 2">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884" indent="0">
              <a:buNone/>
              <a:defRPr sz="1425">
                <a:solidFill>
                  <a:schemeClr val="bg1"/>
                </a:solidFill>
                <a:latin typeface="Arial" charset="0"/>
                <a:ea typeface="Arial" charset="0"/>
                <a:cs typeface="Arial" charset="0"/>
              </a:defRPr>
            </a:lvl2pPr>
            <a:lvl3pPr marL="685766" indent="0">
              <a:buNone/>
              <a:defRPr sz="1425">
                <a:solidFill>
                  <a:schemeClr val="bg1"/>
                </a:solidFill>
                <a:latin typeface="Arial" charset="0"/>
                <a:ea typeface="Arial" charset="0"/>
                <a:cs typeface="Arial" charset="0"/>
              </a:defRPr>
            </a:lvl3pPr>
          </a:lstStyle>
          <a:p>
            <a:pPr lvl="2"/>
            <a:r>
              <a:rPr lang="en-US"/>
              <a:t>Project subtitle</a:t>
            </a:r>
          </a:p>
        </p:txBody>
      </p:sp>
    </p:spTree>
    <p:extLst>
      <p:ext uri="{BB962C8B-B14F-4D97-AF65-F5344CB8AC3E}">
        <p14:creationId xmlns:p14="http://schemas.microsoft.com/office/powerpoint/2010/main" val="8703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2854715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7_Section Title 2">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884" indent="0">
              <a:buNone/>
              <a:defRPr sz="1425">
                <a:solidFill>
                  <a:schemeClr val="bg1"/>
                </a:solidFill>
                <a:latin typeface="Arial" charset="0"/>
                <a:ea typeface="Arial" charset="0"/>
                <a:cs typeface="Arial" charset="0"/>
              </a:defRPr>
            </a:lvl2pPr>
            <a:lvl3pPr marL="685766" indent="0">
              <a:buNone/>
              <a:defRPr sz="1425">
                <a:solidFill>
                  <a:srgbClr val="79A6BB"/>
                </a:solidFill>
                <a:latin typeface="Arial" charset="0"/>
                <a:ea typeface="Arial" charset="0"/>
                <a:cs typeface="Arial" charset="0"/>
              </a:defRPr>
            </a:lvl3pPr>
          </a:lstStyle>
          <a:p>
            <a:pPr lvl="2"/>
            <a:r>
              <a:rPr lang="en-US"/>
              <a:t>Project subtitle</a:t>
            </a:r>
          </a:p>
        </p:txBody>
      </p:sp>
    </p:spTree>
    <p:extLst>
      <p:ext uri="{BB962C8B-B14F-4D97-AF65-F5344CB8AC3E}">
        <p14:creationId xmlns:p14="http://schemas.microsoft.com/office/powerpoint/2010/main" val="3380545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7_Bod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4" y="1600201"/>
            <a:ext cx="6118418" cy="830696"/>
          </a:xfrm>
        </p:spPr>
        <p:txBody>
          <a:bodyPr anchor="b">
            <a:normAutofit/>
          </a:bodyPr>
          <a:lstStyle>
            <a:lvl1pPr algn="l">
              <a:defRPr sz="1800" b="1">
                <a:solidFill>
                  <a:srgbClr val="3E3835"/>
                </a:solidFill>
                <a:latin typeface="Georgia" charset="0"/>
                <a:ea typeface="Georgia" charset="0"/>
                <a:cs typeface="Georgia" charset="0"/>
              </a:defRPr>
            </a:lvl1pPr>
          </a:lstStyle>
          <a:p>
            <a:r>
              <a:rPr lang="en-US"/>
              <a:t>H1 Header</a:t>
            </a:r>
          </a:p>
        </p:txBody>
      </p:sp>
      <p:sp>
        <p:nvSpPr>
          <p:cNvPr id="3" name="Subtitle 2"/>
          <p:cNvSpPr>
            <a:spLocks noGrp="1"/>
          </p:cNvSpPr>
          <p:nvPr>
            <p:ph type="subTitle" idx="1" hasCustomPrompt="1"/>
          </p:nvPr>
        </p:nvSpPr>
        <p:spPr>
          <a:xfrm>
            <a:off x="1479814" y="2430905"/>
            <a:ext cx="6118416" cy="404381"/>
          </a:xfrm>
        </p:spPr>
        <p:txBody>
          <a:bodyPr>
            <a:normAutofit/>
          </a:bodyPr>
          <a:lstStyle>
            <a:lvl1pPr marL="0" indent="0" algn="l">
              <a:buNone/>
              <a:defRPr sz="1350" b="1" i="0">
                <a:solidFill>
                  <a:srgbClr val="51768C"/>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H2 Subhead</a:t>
            </a:r>
          </a:p>
        </p:txBody>
      </p:sp>
      <p:sp>
        <p:nvSpPr>
          <p:cNvPr id="5" name="Rectangle 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9" name="Content Placeholder 3"/>
          <p:cNvSpPr>
            <a:spLocks noGrp="1"/>
          </p:cNvSpPr>
          <p:nvPr>
            <p:ph sz="half" idx="2" hasCustomPrompt="1"/>
          </p:nvPr>
        </p:nvSpPr>
        <p:spPr>
          <a:xfrm>
            <a:off x="1485910" y="2838794"/>
            <a:ext cx="6112322" cy="2727015"/>
          </a:xfrm>
        </p:spPr>
        <p:txBody>
          <a:bodyPr lIns="91440" tIns="45720" rIns="91440" bIns="9144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89295" indent="0" algn="l">
              <a:buNone/>
              <a:tabLst/>
              <a:defRPr sz="1050" b="1">
                <a:solidFill>
                  <a:srgbClr val="3E3835"/>
                </a:solidFill>
                <a:latin typeface="Arial" charset="0"/>
                <a:ea typeface="Arial" charset="0"/>
                <a:cs typeface="Arial" charset="0"/>
              </a:defRPr>
            </a:lvl2pPr>
            <a:lvl3pPr marL="350036" indent="-129776" algn="l">
              <a:buClr>
                <a:srgbClr val="79A6BB"/>
              </a:buClr>
              <a:buFont typeface="Arial" charset="0"/>
              <a:buChar char="•"/>
              <a:tabLst/>
              <a:defRPr sz="1050">
                <a:solidFill>
                  <a:srgbClr val="3E3835"/>
                </a:solidFill>
                <a:latin typeface="Arial" charset="0"/>
                <a:ea typeface="Arial" charset="0"/>
                <a:cs typeface="Arial" charset="0"/>
              </a:defRPr>
            </a:lvl3pPr>
            <a:lvl4pPr algn="l">
              <a:buClr>
                <a:srgbClr val="79A6BB"/>
              </a:buClr>
              <a:defRPr sz="1050">
                <a:solidFill>
                  <a:srgbClr val="3E3835"/>
                </a:solidFill>
                <a:latin typeface="Arial" charset="0"/>
                <a:ea typeface="Arial" charset="0"/>
                <a:cs typeface="Arial" charset="0"/>
              </a:defRPr>
            </a:lvl4pPr>
            <a:lvl5pPr algn="l">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 </a:t>
            </a:r>
          </a:p>
          <a:p>
            <a:pPr lvl="1"/>
            <a:r>
              <a:rPr lang="en-US"/>
              <a:t>H3 Bold List Header</a:t>
            </a:r>
          </a:p>
          <a:p>
            <a:pPr lvl="2"/>
            <a:r>
              <a:rPr lang="en-US"/>
              <a:t>Third level</a:t>
            </a:r>
          </a:p>
        </p:txBody>
      </p:sp>
    </p:spTree>
    <p:extLst>
      <p:ext uri="{BB962C8B-B14F-4D97-AF65-F5344CB8AC3E}">
        <p14:creationId xmlns:p14="http://schemas.microsoft.com/office/powerpoint/2010/main" val="360074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Quote">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hasCustomPrompt="1"/>
          </p:nvPr>
        </p:nvSpPr>
        <p:spPr>
          <a:xfrm>
            <a:off x="4724404" y="2133608"/>
            <a:ext cx="3675653" cy="466985"/>
          </a:xfrm>
        </p:spPr>
        <p:txBody>
          <a:bodyPr anchor="b" anchorCtr="0">
            <a:normAutofit/>
          </a:bodyPr>
          <a:lstStyle>
            <a:lvl1pPr>
              <a:defRPr sz="1800" b="1">
                <a:solidFill>
                  <a:srgbClr val="3E3835"/>
                </a:solidFill>
                <a:latin typeface="Georgia" charset="0"/>
                <a:ea typeface="Georgia" charset="0"/>
                <a:cs typeface="Georgia" charset="0"/>
              </a:defRPr>
            </a:lvl1pPr>
          </a:lstStyle>
          <a:p>
            <a:r>
              <a:rPr lang="en-US"/>
              <a:t>H1 Header style</a:t>
            </a:r>
          </a:p>
        </p:txBody>
      </p:sp>
      <p:sp>
        <p:nvSpPr>
          <p:cNvPr id="4" name="Content Placeholder 3"/>
          <p:cNvSpPr>
            <a:spLocks noGrp="1"/>
          </p:cNvSpPr>
          <p:nvPr>
            <p:ph sz="half" idx="2" hasCustomPrompt="1"/>
          </p:nvPr>
        </p:nvSpPr>
        <p:spPr>
          <a:xfrm>
            <a:off x="4724402" y="2600587"/>
            <a:ext cx="3675213" cy="319061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sp>
        <p:nvSpPr>
          <p:cNvPr id="7" name="Content Placeholder 3"/>
          <p:cNvSpPr>
            <a:spLocks noGrp="1"/>
          </p:cNvSpPr>
          <p:nvPr>
            <p:ph sz="half" idx="10" hasCustomPrompt="1"/>
          </p:nvPr>
        </p:nvSpPr>
        <p:spPr>
          <a:xfrm>
            <a:off x="685802" y="2133608"/>
            <a:ext cx="3675213" cy="3657601"/>
          </a:xfrm>
        </p:spPr>
        <p:txBody>
          <a:bodyPr tIns="9144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350" b="1" i="0" baseline="0">
                <a:solidFill>
                  <a:srgbClr val="A1978E"/>
                </a:solidFill>
                <a:latin typeface="Georgia" charset="0"/>
                <a:ea typeface="Georgia" charset="0"/>
                <a:cs typeface="Georgia"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”Text call out/pull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Jane M. Doe</a:t>
            </a:r>
          </a:p>
        </p:txBody>
      </p:sp>
      <p:sp>
        <p:nvSpPr>
          <p:cNvPr id="10" name="Rectangle 9"/>
          <p:cNvSpPr/>
          <p:nvPr/>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Tree>
    <p:extLst>
      <p:ext uri="{BB962C8B-B14F-4D97-AF65-F5344CB8AC3E}">
        <p14:creationId xmlns:p14="http://schemas.microsoft.com/office/powerpoint/2010/main" val="2887022004"/>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Big Picture">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91460" y="5257808"/>
            <a:ext cx="7708007" cy="53339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sp>
        <p:nvSpPr>
          <p:cNvPr id="8" name="Picture Placeholder 7"/>
          <p:cNvSpPr>
            <a:spLocks noGrp="1"/>
          </p:cNvSpPr>
          <p:nvPr>
            <p:ph type="pic" sz="quarter" idx="15"/>
          </p:nvPr>
        </p:nvSpPr>
        <p:spPr>
          <a:xfrm>
            <a:off x="691460" y="2133600"/>
            <a:ext cx="7708007" cy="2438400"/>
          </a:xfrm>
        </p:spPr>
        <p:txBody>
          <a:bodyPr/>
          <a:lstStyle/>
          <a:p>
            <a:r>
              <a:rPr lang="en-US" dirty="0"/>
              <a:t>Click icon to add picture</a:t>
            </a:r>
          </a:p>
        </p:txBody>
      </p:sp>
      <p:sp>
        <p:nvSpPr>
          <p:cNvPr id="18" name="Subtitle 2"/>
          <p:cNvSpPr>
            <a:spLocks noGrp="1"/>
          </p:cNvSpPr>
          <p:nvPr>
            <p:ph type="subTitle" idx="1" hasCustomPrompt="1"/>
          </p:nvPr>
        </p:nvSpPr>
        <p:spPr>
          <a:xfrm>
            <a:off x="691462" y="4853426"/>
            <a:ext cx="7708003" cy="404381"/>
          </a:xfrm>
        </p:spPr>
        <p:txBody>
          <a:bodyPr>
            <a:normAutofit/>
          </a:bodyPr>
          <a:lstStyle>
            <a:lvl1pPr marL="0" indent="0" algn="l">
              <a:buNone/>
              <a:defRPr sz="1350" b="1" i="0">
                <a:solidFill>
                  <a:srgbClr val="51768C"/>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H2 Subhead</a:t>
            </a:r>
          </a:p>
        </p:txBody>
      </p:sp>
    </p:spTree>
    <p:extLst>
      <p:ext uri="{BB962C8B-B14F-4D97-AF65-F5344CB8AC3E}">
        <p14:creationId xmlns:p14="http://schemas.microsoft.com/office/powerpoint/2010/main" val="3246112072"/>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1_Comparison_Photo">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2" name="Rectangle 1"/>
          <p:cNvSpPr/>
          <p:nvPr/>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Content Placeholder 3"/>
          <p:cNvSpPr>
            <a:spLocks noGrp="1"/>
          </p:cNvSpPr>
          <p:nvPr>
            <p:ph sz="half" idx="16" hasCustomPrompt="1"/>
          </p:nvPr>
        </p:nvSpPr>
        <p:spPr>
          <a:xfrm>
            <a:off x="4724402" y="3004972"/>
            <a:ext cx="3675213" cy="2786235"/>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ECEEED"/>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Body copy lorem ipsum dolor sit </a:t>
            </a:r>
            <a:r>
              <a:rPr lang="en-US" err="1"/>
              <a:t>amet</a:t>
            </a:r>
            <a:r>
              <a:rPr lang="en-US"/>
              <a:t>. Body copy lorem ipsum dolor sit </a:t>
            </a:r>
            <a:r>
              <a:rPr lang="en-US" err="1"/>
              <a:t>amet</a:t>
            </a:r>
            <a:r>
              <a:rPr lang="en-US"/>
              <a:t>. Body copy lorem ipsum dolor sit </a:t>
            </a:r>
            <a:r>
              <a:rPr lang="en-US" err="1"/>
              <a:t>amet</a:t>
            </a:r>
            <a:r>
              <a:rPr lang="en-US"/>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13"/>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janedoe@cchalaw.com</a:t>
            </a:r>
            <a:endParaRPr lang="en-US"/>
          </a:p>
        </p:txBody>
      </p:sp>
      <p:sp>
        <p:nvSpPr>
          <p:cNvPr id="23" name="Content Placeholder 3"/>
          <p:cNvSpPr>
            <a:spLocks noGrp="1"/>
          </p:cNvSpPr>
          <p:nvPr>
            <p:ph sz="half" idx="19" hasCustomPrompt="1"/>
          </p:nvPr>
        </p:nvSpPr>
        <p:spPr>
          <a:xfrm>
            <a:off x="1191347"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a:t>
            </a:r>
          </a:p>
        </p:txBody>
      </p:sp>
      <p:sp>
        <p:nvSpPr>
          <p:cNvPr id="9" name="Text Placeholder 8"/>
          <p:cNvSpPr>
            <a:spLocks noGrp="1"/>
          </p:cNvSpPr>
          <p:nvPr>
            <p:ph type="body" sz="quarter" idx="20" hasCustomPrompt="1"/>
          </p:nvPr>
        </p:nvSpPr>
        <p:spPr>
          <a:xfrm>
            <a:off x="1190629" y="3581400"/>
            <a:ext cx="2886769" cy="430213"/>
          </a:xfrm>
        </p:spPr>
        <p:txBody>
          <a:bodyPr/>
          <a:lstStyle/>
          <a:p>
            <a:pPr lvl="0"/>
            <a:r>
              <a:rPr lang="en-US"/>
              <a:t>Douglas Church</a:t>
            </a:r>
          </a:p>
        </p:txBody>
      </p:sp>
      <p:sp>
        <p:nvSpPr>
          <p:cNvPr id="24" name="Text Placeholder 8"/>
          <p:cNvSpPr>
            <a:spLocks noGrp="1"/>
          </p:cNvSpPr>
          <p:nvPr>
            <p:ph type="body" sz="quarter" idx="21" hasCustomPrompt="1"/>
          </p:nvPr>
        </p:nvSpPr>
        <p:spPr>
          <a:xfrm>
            <a:off x="4718748" y="2160595"/>
            <a:ext cx="3680869" cy="430213"/>
          </a:xfrm>
        </p:spPr>
        <p:txBody>
          <a:bodyPr/>
          <a:lstStyle>
            <a:lvl1pPr>
              <a:defRPr baseline="0"/>
            </a:lvl1pPr>
          </a:lstStyle>
          <a:p>
            <a:pPr lvl="0"/>
            <a:r>
              <a:rPr lang="en-US"/>
              <a:t>H1 Header</a:t>
            </a:r>
          </a:p>
        </p:txBody>
      </p:sp>
      <p:sp>
        <p:nvSpPr>
          <p:cNvPr id="26" name="Text Placeholder 25"/>
          <p:cNvSpPr>
            <a:spLocks noGrp="1"/>
          </p:cNvSpPr>
          <p:nvPr>
            <p:ph type="body" sz="quarter" idx="22" hasCustomPrompt="1"/>
          </p:nvPr>
        </p:nvSpPr>
        <p:spPr>
          <a:xfrm>
            <a:off x="4718054" y="2590800"/>
            <a:ext cx="3681413" cy="414338"/>
          </a:xfrm>
        </p:spPr>
        <p:txBody>
          <a:bodyPr anchor="ctr" anchorCtr="0">
            <a:normAutofit/>
          </a:bodyPr>
          <a:lstStyle>
            <a:lvl1pPr>
              <a:defRPr sz="1350" b="1" i="0">
                <a:latin typeface="Arial" charset="0"/>
                <a:ea typeface="Arial" charset="0"/>
                <a:cs typeface="Arial" charset="0"/>
              </a:defRPr>
            </a:lvl1pPr>
          </a:lstStyle>
          <a:p>
            <a:pPr lvl="0"/>
            <a:r>
              <a:rPr lang="en-US"/>
              <a:t>Second level</a:t>
            </a:r>
          </a:p>
        </p:txBody>
      </p:sp>
    </p:spTree>
    <p:extLst>
      <p:ext uri="{BB962C8B-B14F-4D97-AF65-F5344CB8AC3E}">
        <p14:creationId xmlns:p14="http://schemas.microsoft.com/office/powerpoint/2010/main" val="461429437"/>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2_Comparison_Photo">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13"/>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janedoe@cchalaw.com</a:t>
            </a:r>
            <a:endParaRPr lang="en-US"/>
          </a:p>
        </p:txBody>
      </p:sp>
      <p:sp>
        <p:nvSpPr>
          <p:cNvPr id="23" name="Content Placeholder 3"/>
          <p:cNvSpPr>
            <a:spLocks noGrp="1"/>
          </p:cNvSpPr>
          <p:nvPr>
            <p:ph sz="half" idx="19" hasCustomPrompt="1"/>
          </p:nvPr>
        </p:nvSpPr>
        <p:spPr>
          <a:xfrm>
            <a:off x="1191347"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a:t>
            </a:r>
          </a:p>
        </p:txBody>
      </p:sp>
      <p:sp>
        <p:nvSpPr>
          <p:cNvPr id="9" name="Text Placeholder 8"/>
          <p:cNvSpPr>
            <a:spLocks noGrp="1"/>
          </p:cNvSpPr>
          <p:nvPr>
            <p:ph type="body" sz="quarter" idx="20" hasCustomPrompt="1"/>
          </p:nvPr>
        </p:nvSpPr>
        <p:spPr>
          <a:xfrm>
            <a:off x="1190629" y="3581400"/>
            <a:ext cx="2886769" cy="430213"/>
          </a:xfrm>
        </p:spPr>
        <p:txBody>
          <a:bodyPr/>
          <a:lstStyle/>
          <a:p>
            <a:pPr lvl="0"/>
            <a:r>
              <a:rPr lang="en-US"/>
              <a:t>Douglas Church</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4" y="4012413"/>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janedoe@cchalaw.com</a:t>
            </a:r>
            <a:endParaRPr lang="en-US"/>
          </a:p>
        </p:txBody>
      </p:sp>
      <p:sp>
        <p:nvSpPr>
          <p:cNvPr id="20" name="Content Placeholder 3"/>
          <p:cNvSpPr>
            <a:spLocks noGrp="1"/>
          </p:cNvSpPr>
          <p:nvPr>
            <p:ph sz="half" idx="23" hasCustomPrompt="1"/>
          </p:nvPr>
        </p:nvSpPr>
        <p:spPr>
          <a:xfrm>
            <a:off x="5382347"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a:t>
            </a:r>
          </a:p>
        </p:txBody>
      </p:sp>
      <p:sp>
        <p:nvSpPr>
          <p:cNvPr id="25" name="Text Placeholder 8"/>
          <p:cNvSpPr>
            <a:spLocks noGrp="1"/>
          </p:cNvSpPr>
          <p:nvPr>
            <p:ph type="body" sz="quarter" idx="24" hasCustomPrompt="1"/>
          </p:nvPr>
        </p:nvSpPr>
        <p:spPr>
          <a:xfrm>
            <a:off x="5381629" y="3581400"/>
            <a:ext cx="2886769" cy="430213"/>
          </a:xfrm>
        </p:spPr>
        <p:txBody>
          <a:bodyPr/>
          <a:lstStyle/>
          <a:p>
            <a:pPr lvl="0"/>
            <a:r>
              <a:rPr lang="en-US"/>
              <a:t>Douglas Church</a:t>
            </a:r>
          </a:p>
        </p:txBody>
      </p:sp>
    </p:spTree>
    <p:extLst>
      <p:ext uri="{BB962C8B-B14F-4D97-AF65-F5344CB8AC3E}">
        <p14:creationId xmlns:p14="http://schemas.microsoft.com/office/powerpoint/2010/main" val="3684562402"/>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6_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6" y="3048006"/>
            <a:ext cx="6052457" cy="870857"/>
          </a:xfrm>
        </p:spPr>
        <p:txBody>
          <a:bodyPr anchor="b">
            <a:normAutofit/>
          </a:bodyPr>
          <a:lstStyle>
            <a:lvl1pPr algn="ctr">
              <a:defRPr sz="3150">
                <a:solidFill>
                  <a:schemeClr val="bg1"/>
                </a:solidFill>
                <a:latin typeface="Georgia" charset="0"/>
                <a:ea typeface="Georgia" charset="0"/>
                <a:cs typeface="Georgia" charset="0"/>
              </a:defRPr>
            </a:lvl1pPr>
          </a:lstStyle>
          <a:p>
            <a:r>
              <a:rPr lang="en-US"/>
              <a:t>Thank you.</a:t>
            </a:r>
          </a:p>
        </p:txBody>
      </p:sp>
      <p:sp>
        <p:nvSpPr>
          <p:cNvPr id="5" name="Rectangle 4"/>
          <p:cNvSpPr/>
          <p:nvPr/>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870164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Section Title 2">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Presentation Title</a:t>
            </a:r>
          </a:p>
        </p:txBody>
      </p:sp>
      <p:sp>
        <p:nvSpPr>
          <p:cNvPr id="1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cchalaw.com</a:t>
            </a:r>
          </a:p>
        </p:txBody>
      </p:sp>
      <p:sp>
        <p:nvSpPr>
          <p:cNvPr id="1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CA9C9-B9E1-9D46-B163-7224296A7843}" type="slidenum">
              <a:rPr lang="en-US" smtClean="0"/>
              <a:t>‹#›</a:t>
            </a:fld>
            <a:endParaRPr lang="en-US" dirty="0"/>
          </a:p>
        </p:txBody>
      </p:sp>
      <p:sp>
        <p:nvSpPr>
          <p:cNvPr id="5" name="Rectangle 4"/>
          <p:cNvSpPr/>
          <p:nvPr userDrawn="1"/>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hasCustomPrompt="1"/>
          </p:nvPr>
        </p:nvSpPr>
        <p:spPr>
          <a:xfrm>
            <a:off x="1992086" y="3103262"/>
            <a:ext cx="5159829" cy="782938"/>
          </a:xfrm>
        </p:spPr>
        <p:txBody>
          <a:bodyPr anchor="b" anchorCtr="0"/>
          <a:lstStyle/>
          <a:p>
            <a:r>
              <a:rPr lang="en-US"/>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900" indent="0">
              <a:buNone/>
              <a:defRPr sz="1425">
                <a:solidFill>
                  <a:schemeClr val="bg1"/>
                </a:solidFill>
                <a:latin typeface="Arial" charset="0"/>
                <a:ea typeface="Arial" charset="0"/>
                <a:cs typeface="Arial" charset="0"/>
              </a:defRPr>
            </a:lvl2pPr>
            <a:lvl3pPr marL="685800" indent="0">
              <a:buNone/>
              <a:defRPr sz="1425">
                <a:solidFill>
                  <a:srgbClr val="79A6BB"/>
                </a:solidFill>
                <a:latin typeface="Arial" charset="0"/>
                <a:ea typeface="Arial" charset="0"/>
                <a:cs typeface="Arial" charset="0"/>
              </a:defRPr>
            </a:lvl3pPr>
          </a:lstStyle>
          <a:p>
            <a:pPr lvl="2"/>
            <a:r>
              <a:rPr lang="en-US"/>
              <a:t>Project subtitle</a:t>
            </a:r>
          </a:p>
        </p:txBody>
      </p:sp>
    </p:spTree>
    <p:extLst>
      <p:ext uri="{BB962C8B-B14F-4D97-AF65-F5344CB8AC3E}">
        <p14:creationId xmlns:p14="http://schemas.microsoft.com/office/powerpoint/2010/main" val="3544629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3912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381669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20622468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7061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3338881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495733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4268907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2970020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159C07-C63A-42C4-9FE2-3FE434E52CED}" type="slidenum">
              <a:rPr lang="en-US" smtClean="0"/>
              <a:t>‹#›</a:t>
            </a:fld>
            <a:endParaRPr lang="en-US" dirty="0"/>
          </a:p>
        </p:txBody>
      </p:sp>
    </p:spTree>
    <p:extLst>
      <p:ext uri="{BB962C8B-B14F-4D97-AF65-F5344CB8AC3E}">
        <p14:creationId xmlns:p14="http://schemas.microsoft.com/office/powerpoint/2010/main" val="3712849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1021623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675247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8B9D0-F98A-4427-A712-7AAA6E16DA2C}"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59C07-C63A-42C4-9FE2-3FE434E52CED}" type="slidenum">
              <a:rPr lang="en-US" smtClean="0"/>
              <a:t>‹#›</a:t>
            </a:fld>
            <a:endParaRPr lang="en-US" dirty="0"/>
          </a:p>
        </p:txBody>
      </p:sp>
    </p:spTree>
    <p:extLst>
      <p:ext uri="{BB962C8B-B14F-4D97-AF65-F5344CB8AC3E}">
        <p14:creationId xmlns:p14="http://schemas.microsoft.com/office/powerpoint/2010/main" val="3421928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3_Section Title 2">
    <p:bg>
      <p:bgPr>
        <a:solidFill>
          <a:srgbClr val="79A6BB"/>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900">
                <a:solidFill>
                  <a:schemeClr val="bg1"/>
                </a:solidFill>
                <a:latin typeface="Arial" charset="0"/>
                <a:ea typeface="Arial" charset="0"/>
                <a:cs typeface="Arial" charset="0"/>
              </a:defRPr>
            </a:lvl1pPr>
            <a:lvl2pPr marL="457189" indent="0">
              <a:buNone/>
              <a:defRPr sz="1900">
                <a:solidFill>
                  <a:schemeClr val="bg1"/>
                </a:solidFill>
                <a:latin typeface="Arial" charset="0"/>
                <a:ea typeface="Arial" charset="0"/>
                <a:cs typeface="Arial" charset="0"/>
              </a:defRPr>
            </a:lvl2pPr>
            <a:lvl3pPr marL="914377" indent="0">
              <a:buNone/>
              <a:defRPr sz="1900">
                <a:solidFill>
                  <a:schemeClr val="bg1"/>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101873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2742866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04"/>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900">
                <a:solidFill>
                  <a:schemeClr val="bg1"/>
                </a:solidFill>
                <a:latin typeface="Arial" charset="0"/>
                <a:ea typeface="Arial" charset="0"/>
                <a:cs typeface="Arial" charset="0"/>
              </a:defRPr>
            </a:lvl1pPr>
            <a:lvl2pPr marL="457189" indent="0">
              <a:buNone/>
              <a:defRPr sz="1900">
                <a:solidFill>
                  <a:schemeClr val="bg1"/>
                </a:solidFill>
                <a:latin typeface="Arial" charset="0"/>
                <a:ea typeface="Arial" charset="0"/>
                <a:cs typeface="Arial" charset="0"/>
              </a:defRPr>
            </a:lvl2pPr>
            <a:lvl3pPr marL="914377" indent="0">
              <a:buNone/>
              <a:defRPr sz="1900">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42668609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6_Body">
    <p:bg>
      <p:bgPr>
        <a:solidFill>
          <a:srgbClr val="ECEE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3" y="1600201"/>
            <a:ext cx="6118418" cy="830696"/>
          </a:xfrm>
        </p:spPr>
        <p:txBody>
          <a:bodyPr anchor="b">
            <a:normAutofit/>
          </a:bodyPr>
          <a:lstStyle>
            <a:lvl1pPr algn="l">
              <a:defRPr sz="2400" b="1">
                <a:solidFill>
                  <a:srgbClr val="3E3835"/>
                </a:solidFill>
                <a:latin typeface="Georgia" charset="0"/>
                <a:ea typeface="Georgia" charset="0"/>
                <a:cs typeface="Georgia" charset="0"/>
              </a:defRPr>
            </a:lvl1pPr>
          </a:lstStyle>
          <a:p>
            <a:r>
              <a:rPr lang="en-US" dirty="0"/>
              <a:t>H1 Header</a:t>
            </a:r>
          </a:p>
        </p:txBody>
      </p:sp>
      <p:sp>
        <p:nvSpPr>
          <p:cNvPr id="3" name="Subtitle 2"/>
          <p:cNvSpPr>
            <a:spLocks noGrp="1"/>
          </p:cNvSpPr>
          <p:nvPr>
            <p:ph type="subTitle" idx="1" hasCustomPrompt="1"/>
          </p:nvPr>
        </p:nvSpPr>
        <p:spPr>
          <a:xfrm>
            <a:off x="1479814" y="2430899"/>
            <a:ext cx="6118416"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5" name="Rectangle 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9" name="Content Placeholder 3"/>
          <p:cNvSpPr>
            <a:spLocks noGrp="1"/>
          </p:cNvSpPr>
          <p:nvPr>
            <p:ph sz="half" idx="2" hasCustomPrompt="1"/>
          </p:nvPr>
        </p:nvSpPr>
        <p:spPr>
          <a:xfrm>
            <a:off x="1485909" y="2838788"/>
            <a:ext cx="6112322" cy="2727015"/>
          </a:xfrm>
        </p:spPr>
        <p:txBody>
          <a:bodyPr lIns="91440" tIns="45720" rIns="91440" bIns="9144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119063" indent="0" algn="l">
              <a:buNone/>
              <a:tabLst/>
              <a:defRPr sz="1400" b="1">
                <a:solidFill>
                  <a:srgbClr val="3E3835"/>
                </a:solidFill>
                <a:latin typeface="Arial" charset="0"/>
                <a:ea typeface="Arial" charset="0"/>
                <a:cs typeface="Arial" charset="0"/>
              </a:defRPr>
            </a:lvl2pPr>
            <a:lvl3pPr marL="466725" indent="-173038" algn="l">
              <a:buClr>
                <a:srgbClr val="79A6BB"/>
              </a:buClr>
              <a:buFont typeface="Arial" charset="0"/>
              <a:buChar char="•"/>
              <a:tabLst/>
              <a:defRPr sz="1400">
                <a:solidFill>
                  <a:srgbClr val="3E3835"/>
                </a:solidFill>
                <a:latin typeface="Arial" charset="0"/>
                <a:ea typeface="Arial" charset="0"/>
                <a:cs typeface="Arial" charset="0"/>
              </a:defRPr>
            </a:lvl3pPr>
            <a:lvl4pPr algn="l">
              <a:buClr>
                <a:srgbClr val="79A6BB"/>
              </a:buClr>
              <a:defRPr sz="1400">
                <a:solidFill>
                  <a:srgbClr val="3E3835"/>
                </a:solidFill>
                <a:latin typeface="Arial" charset="0"/>
                <a:ea typeface="Arial" charset="0"/>
                <a:cs typeface="Arial" charset="0"/>
              </a:defRPr>
            </a:lvl4pPr>
            <a:lvl5pPr algn="l">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 </a:t>
            </a:r>
          </a:p>
          <a:p>
            <a:pPr lvl="1"/>
            <a:r>
              <a:rPr lang="en-US" dirty="0"/>
              <a:t>H3 Bold List Header</a:t>
            </a:r>
          </a:p>
          <a:p>
            <a:pPr lvl="2"/>
            <a:r>
              <a:rPr lang="en-US" dirty="0"/>
              <a:t>Third level</a:t>
            </a:r>
          </a:p>
        </p:txBody>
      </p:sp>
    </p:spTree>
    <p:extLst>
      <p:ext uri="{BB962C8B-B14F-4D97-AF65-F5344CB8AC3E}">
        <p14:creationId xmlns:p14="http://schemas.microsoft.com/office/powerpoint/2010/main" val="3209983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Quot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724401" y="2133602"/>
            <a:ext cx="3675653" cy="466985"/>
          </a:xfrm>
        </p:spPr>
        <p:txBody>
          <a:bodyPr anchor="b" anchorCtr="0">
            <a:normAutofit/>
          </a:bodyPr>
          <a:lstStyle>
            <a:lvl1pPr>
              <a:defRPr sz="2400" b="1">
                <a:solidFill>
                  <a:srgbClr val="3E3835"/>
                </a:solidFill>
                <a:latin typeface="Georgia" charset="0"/>
                <a:ea typeface="Georgia" charset="0"/>
                <a:cs typeface="Georgia" charset="0"/>
              </a:defRPr>
            </a:lvl1pPr>
          </a:lstStyle>
          <a:p>
            <a:r>
              <a:rPr lang="en-US" dirty="0"/>
              <a:t>H1 Header style</a:t>
            </a:r>
          </a:p>
        </p:txBody>
      </p:sp>
      <p:sp>
        <p:nvSpPr>
          <p:cNvPr id="4" name="Content Placeholder 3"/>
          <p:cNvSpPr>
            <a:spLocks noGrp="1"/>
          </p:cNvSpPr>
          <p:nvPr>
            <p:ph sz="half" idx="2" hasCustomPrompt="1"/>
          </p:nvPr>
        </p:nvSpPr>
        <p:spPr>
          <a:xfrm>
            <a:off x="4724401" y="2600587"/>
            <a:ext cx="3675213" cy="319061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7" name="Content Placeholder 3"/>
          <p:cNvSpPr>
            <a:spLocks noGrp="1"/>
          </p:cNvSpPr>
          <p:nvPr>
            <p:ph sz="half" idx="10" hasCustomPrompt="1"/>
          </p:nvPr>
        </p:nvSpPr>
        <p:spPr>
          <a:xfrm>
            <a:off x="685801" y="2133602"/>
            <a:ext cx="3675213" cy="3657601"/>
          </a:xfrm>
        </p:spPr>
        <p:txBody>
          <a:bodyPr tIns="9144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A1978E"/>
                </a:solidFill>
                <a:latin typeface="Georgia" charset="0"/>
                <a:ea typeface="Georgia" charset="0"/>
                <a:cs typeface="Georgia"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call out/pull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Jane M. Doe</a:t>
            </a:r>
          </a:p>
        </p:txBody>
      </p:sp>
      <p:sp>
        <p:nvSpPr>
          <p:cNvPr id="10" name="Rectangle 9"/>
          <p:cNvSpPr/>
          <p:nvPr/>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Tree>
    <p:extLst>
      <p:ext uri="{BB962C8B-B14F-4D97-AF65-F5344CB8AC3E}">
        <p14:creationId xmlns:p14="http://schemas.microsoft.com/office/powerpoint/2010/main" val="20694412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8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85801" y="3004966"/>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4724401" y="2133600"/>
            <a:ext cx="3675063" cy="3657600"/>
          </a:xfrm>
        </p:spPr>
        <p:txBody>
          <a:bodyPr/>
          <a:lstStyle/>
          <a:p>
            <a:r>
              <a:rPr lang="en-US" dirty="0"/>
              <a:t>Click icon to add picture</a:t>
            </a:r>
          </a:p>
        </p:txBody>
      </p:sp>
      <p:sp>
        <p:nvSpPr>
          <p:cNvPr id="18" name="Subtitle 2"/>
          <p:cNvSpPr>
            <a:spLocks noGrp="1"/>
          </p:cNvSpPr>
          <p:nvPr>
            <p:ph type="subTitle" idx="1" hasCustomPrompt="1"/>
          </p:nvPr>
        </p:nvSpPr>
        <p:spPr>
          <a:xfrm>
            <a:off x="691459" y="2600586"/>
            <a:ext cx="3675211"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20" name="Text Placeholder 19"/>
          <p:cNvSpPr>
            <a:spLocks noGrp="1"/>
          </p:cNvSpPr>
          <p:nvPr>
            <p:ph type="body" sz="quarter" idx="16" hasCustomPrompt="1"/>
          </p:nvPr>
        </p:nvSpPr>
        <p:spPr>
          <a:xfrm>
            <a:off x="685801" y="2124077"/>
            <a:ext cx="3675063" cy="466725"/>
          </a:xfrm>
        </p:spPr>
        <p:txBody>
          <a:bodyPr anchor="b" anchorCtr="0"/>
          <a:lstStyle/>
          <a:p>
            <a:pPr lvl="0"/>
            <a:r>
              <a:rPr lang="en-US" dirty="0"/>
              <a:t>H1 Header</a:t>
            </a:r>
          </a:p>
        </p:txBody>
      </p:sp>
    </p:spTree>
    <p:extLst>
      <p:ext uri="{BB962C8B-B14F-4D97-AF65-F5344CB8AC3E}">
        <p14:creationId xmlns:p14="http://schemas.microsoft.com/office/powerpoint/2010/main" val="26904632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8_Big Pictur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91457" y="5257802"/>
            <a:ext cx="7708007" cy="5333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691457" y="2133600"/>
            <a:ext cx="7708007" cy="2438400"/>
          </a:xfrm>
        </p:spPr>
        <p:txBody>
          <a:bodyPr/>
          <a:lstStyle/>
          <a:p>
            <a:r>
              <a:rPr lang="en-US" dirty="0"/>
              <a:t>Click icon to add picture</a:t>
            </a:r>
          </a:p>
        </p:txBody>
      </p:sp>
      <p:sp>
        <p:nvSpPr>
          <p:cNvPr id="18" name="Subtitle 2"/>
          <p:cNvSpPr>
            <a:spLocks noGrp="1"/>
          </p:cNvSpPr>
          <p:nvPr>
            <p:ph type="subTitle" idx="1" hasCustomPrompt="1"/>
          </p:nvPr>
        </p:nvSpPr>
        <p:spPr>
          <a:xfrm>
            <a:off x="691459" y="4853420"/>
            <a:ext cx="7708003"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Tree>
    <p:extLst>
      <p:ext uri="{BB962C8B-B14F-4D97-AF65-F5344CB8AC3E}">
        <p14:creationId xmlns:p14="http://schemas.microsoft.com/office/powerpoint/2010/main" val="1891718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9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2" name="Rectangle 1"/>
          <p:cNvSpPr/>
          <p:nvPr/>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ontent Placeholder 3"/>
          <p:cNvSpPr>
            <a:spLocks noGrp="1"/>
          </p:cNvSpPr>
          <p:nvPr>
            <p:ph sz="half" idx="16" hasCustomPrompt="1"/>
          </p:nvPr>
        </p:nvSpPr>
        <p:spPr>
          <a:xfrm>
            <a:off x="4724401" y="3004966"/>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ECEEED"/>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07"/>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4"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6" y="3581400"/>
            <a:ext cx="2886769" cy="430213"/>
          </a:xfrm>
        </p:spPr>
        <p:txBody>
          <a:bodyPr/>
          <a:lstStyle/>
          <a:p>
            <a:pPr lvl="0"/>
            <a:r>
              <a:rPr lang="en-US"/>
              <a:t>Douglas Church</a:t>
            </a:r>
            <a:endParaRPr lang="en-US" dirty="0"/>
          </a:p>
        </p:txBody>
      </p:sp>
      <p:sp>
        <p:nvSpPr>
          <p:cNvPr id="24" name="Text Placeholder 8"/>
          <p:cNvSpPr>
            <a:spLocks noGrp="1"/>
          </p:cNvSpPr>
          <p:nvPr>
            <p:ph type="body" sz="quarter" idx="21" hasCustomPrompt="1"/>
          </p:nvPr>
        </p:nvSpPr>
        <p:spPr>
          <a:xfrm>
            <a:off x="4718745" y="2160589"/>
            <a:ext cx="3680869" cy="430213"/>
          </a:xfrm>
        </p:spPr>
        <p:txBody>
          <a:bodyPr/>
          <a:lstStyle>
            <a:lvl1pPr>
              <a:defRPr baseline="0"/>
            </a:lvl1pPr>
          </a:lstStyle>
          <a:p>
            <a:pPr lvl="0"/>
            <a:r>
              <a:rPr lang="en-US" dirty="0"/>
              <a:t>H1 Header</a:t>
            </a:r>
          </a:p>
        </p:txBody>
      </p:sp>
      <p:sp>
        <p:nvSpPr>
          <p:cNvPr id="26" name="Text Placeholder 25"/>
          <p:cNvSpPr>
            <a:spLocks noGrp="1"/>
          </p:cNvSpPr>
          <p:nvPr>
            <p:ph type="body" sz="quarter" idx="22" hasCustomPrompt="1"/>
          </p:nvPr>
        </p:nvSpPr>
        <p:spPr>
          <a:xfrm>
            <a:off x="4718051" y="2590800"/>
            <a:ext cx="3681413" cy="414338"/>
          </a:xfrm>
        </p:spPr>
        <p:txBody>
          <a:bodyPr anchor="ctr" anchorCtr="0">
            <a:normAutofit/>
          </a:bodyPr>
          <a:lstStyle>
            <a:lvl1pPr>
              <a:defRPr sz="1800" b="1" i="0">
                <a:latin typeface="Arial" charset="0"/>
                <a:ea typeface="Arial" charset="0"/>
                <a:cs typeface="Arial" charset="0"/>
              </a:defRPr>
            </a:lvl1pPr>
          </a:lstStyle>
          <a:p>
            <a:pPr lvl="0"/>
            <a:r>
              <a:rPr lang="en-US" dirty="0"/>
              <a:t>Second level</a:t>
            </a:r>
          </a:p>
        </p:txBody>
      </p:sp>
    </p:spTree>
    <p:extLst>
      <p:ext uri="{BB962C8B-B14F-4D97-AF65-F5344CB8AC3E}">
        <p14:creationId xmlns:p14="http://schemas.microsoft.com/office/powerpoint/2010/main" val="2120898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0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07"/>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4"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6" y="3581400"/>
            <a:ext cx="2886769" cy="430213"/>
          </a:xfrm>
        </p:spPr>
        <p:txBody>
          <a:bodyPr/>
          <a:lstStyle/>
          <a:p>
            <a:pPr lvl="0"/>
            <a:r>
              <a:rPr lang="en-US"/>
              <a:t>Douglas Church</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4" y="4012407"/>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0" name="Content Placeholder 3"/>
          <p:cNvSpPr>
            <a:spLocks noGrp="1"/>
          </p:cNvSpPr>
          <p:nvPr>
            <p:ph sz="half" idx="23" hasCustomPrompt="1"/>
          </p:nvPr>
        </p:nvSpPr>
        <p:spPr>
          <a:xfrm>
            <a:off x="5382344"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25" name="Text Placeholder 8"/>
          <p:cNvSpPr>
            <a:spLocks noGrp="1"/>
          </p:cNvSpPr>
          <p:nvPr>
            <p:ph type="body" sz="quarter" idx="24" hasCustomPrompt="1"/>
          </p:nvPr>
        </p:nvSpPr>
        <p:spPr>
          <a:xfrm>
            <a:off x="5381626" y="3581400"/>
            <a:ext cx="2886769" cy="430213"/>
          </a:xfrm>
        </p:spPr>
        <p:txBody>
          <a:bodyPr/>
          <a:lstStyle/>
          <a:p>
            <a:pPr lvl="0"/>
            <a:r>
              <a:rPr lang="en-US"/>
              <a:t>Douglas Church</a:t>
            </a:r>
            <a:endParaRPr lang="en-US" dirty="0"/>
          </a:p>
        </p:txBody>
      </p:sp>
    </p:spTree>
    <p:extLst>
      <p:ext uri="{BB962C8B-B14F-4D97-AF65-F5344CB8AC3E}">
        <p14:creationId xmlns:p14="http://schemas.microsoft.com/office/powerpoint/2010/main" val="6551756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Closing Slide">
    <p:bg>
      <p:bgPr>
        <a:solidFill>
          <a:srgbClr val="3C383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3" y="3048002"/>
            <a:ext cx="6052457" cy="870857"/>
          </a:xfrm>
        </p:spPr>
        <p:txBody>
          <a:bodyPr anchor="b">
            <a:normAutofit/>
          </a:bodyPr>
          <a:lstStyle>
            <a:lvl1pPr algn="ctr">
              <a:defRPr sz="4200">
                <a:solidFill>
                  <a:schemeClr val="bg1"/>
                </a:solidFill>
                <a:latin typeface="Georgia" charset="0"/>
                <a:ea typeface="Georgia" charset="0"/>
                <a:cs typeface="Georgia" charset="0"/>
              </a:defRPr>
            </a:lvl1pPr>
          </a:lstStyle>
          <a:p>
            <a:r>
              <a:rPr lang="en-US" dirty="0"/>
              <a:t>Thank you.</a:t>
            </a:r>
          </a:p>
        </p:txBody>
      </p:sp>
      <p:sp>
        <p:nvSpPr>
          <p:cNvPr id="5" name="Rectangle 4"/>
          <p:cNvSpPr/>
          <p:nvPr/>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21224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_Section Title 2">
    <p:bg>
      <p:bgPr>
        <a:solidFill>
          <a:srgbClr val="79A6BB"/>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884" indent="0">
              <a:buNone/>
              <a:defRPr sz="1425">
                <a:solidFill>
                  <a:schemeClr val="bg1"/>
                </a:solidFill>
                <a:latin typeface="Arial" charset="0"/>
                <a:ea typeface="Arial" charset="0"/>
                <a:cs typeface="Arial" charset="0"/>
              </a:defRPr>
            </a:lvl2pPr>
            <a:lvl3pPr marL="685766" indent="0">
              <a:buNone/>
              <a:defRPr sz="1425">
                <a:solidFill>
                  <a:schemeClr val="bg1"/>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2457928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A8B9D0-F98A-4427-A712-7AAA6E16DA2C}" type="datetimeFigureOut">
              <a:rPr lang="en-US" smtClean="0"/>
              <a:t>9/11/2020</a:t>
            </a:fld>
            <a:endParaRPr lang="en-US" dirty="0"/>
          </a:p>
        </p:txBody>
      </p:sp>
      <p:sp>
        <p:nvSpPr>
          <p:cNvPr id="1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59C07-C63A-42C4-9FE2-3FE434E52CED}" type="slidenum">
              <a:rPr lang="en-US" smtClean="0"/>
              <a:t>‹#›</a:t>
            </a:fld>
            <a:endParaRPr lang="en-US" dirty="0"/>
          </a:p>
        </p:txBody>
      </p:sp>
      <p:sp>
        <p:nvSpPr>
          <p:cNvPr id="5" name="Rectangle 4"/>
          <p:cNvSpPr/>
          <p:nvPr/>
        </p:nvSpPr>
        <p:spPr>
          <a:xfrm>
            <a:off x="0" y="624841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884" indent="0">
              <a:buNone/>
              <a:defRPr sz="1425">
                <a:solidFill>
                  <a:schemeClr val="bg1"/>
                </a:solidFill>
                <a:latin typeface="Arial" charset="0"/>
                <a:ea typeface="Arial" charset="0"/>
                <a:cs typeface="Arial" charset="0"/>
              </a:defRPr>
            </a:lvl2pPr>
            <a:lvl3pPr marL="685766" indent="0">
              <a:buNone/>
              <a:defRPr sz="1425">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235163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8AA8B9D0-F98A-4427-A712-7AAA6E16DA2C}" type="datetimeFigureOut">
              <a:rPr lang="en-US" smtClean="0"/>
              <a:pPr/>
              <a:t>9/11/2020</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dirty="0">
              <a:solidFill>
                <a:srgbClr val="46464A"/>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159C07-C63A-42C4-9FE2-3FE434E52CED}" type="slidenum">
              <a:rPr lang="en-US" smtClean="0">
                <a:solidFill>
                  <a:srgbClr val="46464A"/>
                </a:solidFill>
              </a:rPr>
              <a:pPr/>
              <a:t>‹#›</a:t>
            </a:fld>
            <a:endParaRPr lang="en-US" dirty="0">
              <a:solidFill>
                <a:srgbClr val="46464A"/>
              </a:solidFill>
            </a:endParaRPr>
          </a:p>
        </p:txBody>
      </p:sp>
    </p:spTree>
    <p:extLst>
      <p:ext uri="{BB962C8B-B14F-4D97-AF65-F5344CB8AC3E}">
        <p14:creationId xmlns:p14="http://schemas.microsoft.com/office/powerpoint/2010/main" val="25510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_Body">
    <p:bg>
      <p:bgPr>
        <a:solidFill>
          <a:srgbClr val="ECEE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4" y="1600201"/>
            <a:ext cx="6118418" cy="830696"/>
          </a:xfrm>
        </p:spPr>
        <p:txBody>
          <a:bodyPr anchor="b">
            <a:normAutofit/>
          </a:bodyPr>
          <a:lstStyle>
            <a:lvl1pPr algn="l">
              <a:defRPr sz="1800" b="1">
                <a:solidFill>
                  <a:srgbClr val="3E3835"/>
                </a:solidFill>
                <a:latin typeface="Georgia" charset="0"/>
                <a:ea typeface="Georgia" charset="0"/>
                <a:cs typeface="Georgia" charset="0"/>
              </a:defRPr>
            </a:lvl1pPr>
          </a:lstStyle>
          <a:p>
            <a:r>
              <a:rPr lang="en-US" dirty="0"/>
              <a:t>H1 Header</a:t>
            </a:r>
          </a:p>
        </p:txBody>
      </p:sp>
      <p:sp>
        <p:nvSpPr>
          <p:cNvPr id="3" name="Subtitle 2"/>
          <p:cNvSpPr>
            <a:spLocks noGrp="1"/>
          </p:cNvSpPr>
          <p:nvPr>
            <p:ph type="subTitle" idx="1" hasCustomPrompt="1"/>
          </p:nvPr>
        </p:nvSpPr>
        <p:spPr>
          <a:xfrm>
            <a:off x="1479814" y="2430905"/>
            <a:ext cx="6118416" cy="404381"/>
          </a:xfrm>
        </p:spPr>
        <p:txBody>
          <a:bodyPr>
            <a:normAutofit/>
          </a:bodyPr>
          <a:lstStyle>
            <a:lvl1pPr marL="0" indent="0" algn="l">
              <a:buNone/>
              <a:defRPr sz="1350" b="1" i="0">
                <a:solidFill>
                  <a:srgbClr val="51768C"/>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H2 Subhead</a:t>
            </a:r>
          </a:p>
        </p:txBody>
      </p:sp>
      <p:sp>
        <p:nvSpPr>
          <p:cNvPr id="5" name="Rectangle 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9" name="Content Placeholder 3"/>
          <p:cNvSpPr>
            <a:spLocks noGrp="1"/>
          </p:cNvSpPr>
          <p:nvPr>
            <p:ph sz="half" idx="2" hasCustomPrompt="1"/>
          </p:nvPr>
        </p:nvSpPr>
        <p:spPr>
          <a:xfrm>
            <a:off x="1485910" y="2838794"/>
            <a:ext cx="6112322" cy="2727015"/>
          </a:xfrm>
        </p:spPr>
        <p:txBody>
          <a:bodyPr lIns="91440" tIns="45720" rIns="91440" bIns="9144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89295" indent="0" algn="l">
              <a:buNone/>
              <a:tabLst/>
              <a:defRPr sz="1050" b="1">
                <a:solidFill>
                  <a:srgbClr val="3E3835"/>
                </a:solidFill>
                <a:latin typeface="Arial" charset="0"/>
                <a:ea typeface="Arial" charset="0"/>
                <a:cs typeface="Arial" charset="0"/>
              </a:defRPr>
            </a:lvl2pPr>
            <a:lvl3pPr marL="350036" indent="-129776" algn="l">
              <a:buClr>
                <a:srgbClr val="79A6BB"/>
              </a:buClr>
              <a:buFont typeface="Arial" charset="0"/>
              <a:buChar char="•"/>
              <a:tabLst/>
              <a:defRPr sz="1050">
                <a:solidFill>
                  <a:srgbClr val="3E3835"/>
                </a:solidFill>
                <a:latin typeface="Arial" charset="0"/>
                <a:ea typeface="Arial" charset="0"/>
                <a:cs typeface="Arial" charset="0"/>
              </a:defRPr>
            </a:lvl3pPr>
            <a:lvl4pPr algn="l">
              <a:buClr>
                <a:srgbClr val="79A6BB"/>
              </a:buClr>
              <a:defRPr sz="1050">
                <a:solidFill>
                  <a:srgbClr val="3E3835"/>
                </a:solidFill>
                <a:latin typeface="Arial" charset="0"/>
                <a:ea typeface="Arial" charset="0"/>
                <a:cs typeface="Arial" charset="0"/>
              </a:defRPr>
            </a:lvl4pPr>
            <a:lvl5pPr algn="l">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 </a:t>
            </a:r>
          </a:p>
          <a:p>
            <a:pPr lvl="1"/>
            <a:r>
              <a:rPr lang="en-US" dirty="0"/>
              <a:t>H3 Bold List Header</a:t>
            </a:r>
          </a:p>
          <a:p>
            <a:pPr lvl="2"/>
            <a:r>
              <a:rPr lang="en-US" dirty="0"/>
              <a:t>Third level</a:t>
            </a:r>
          </a:p>
        </p:txBody>
      </p:sp>
    </p:spTree>
    <p:extLst>
      <p:ext uri="{BB962C8B-B14F-4D97-AF65-F5344CB8AC3E}">
        <p14:creationId xmlns:p14="http://schemas.microsoft.com/office/powerpoint/2010/main" val="3167382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Quot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hasCustomPrompt="1"/>
          </p:nvPr>
        </p:nvSpPr>
        <p:spPr>
          <a:xfrm>
            <a:off x="4724404" y="2133608"/>
            <a:ext cx="3675653" cy="466985"/>
          </a:xfrm>
        </p:spPr>
        <p:txBody>
          <a:bodyPr anchor="b" anchorCtr="0">
            <a:normAutofit/>
          </a:bodyPr>
          <a:lstStyle>
            <a:lvl1pPr>
              <a:defRPr sz="1800" b="1">
                <a:solidFill>
                  <a:srgbClr val="3E3835"/>
                </a:solidFill>
                <a:latin typeface="Georgia" charset="0"/>
                <a:ea typeface="Georgia" charset="0"/>
                <a:cs typeface="Georgia" charset="0"/>
              </a:defRPr>
            </a:lvl1pPr>
          </a:lstStyle>
          <a:p>
            <a:r>
              <a:rPr lang="en-US" dirty="0"/>
              <a:t>H1 Header style</a:t>
            </a:r>
          </a:p>
        </p:txBody>
      </p:sp>
      <p:sp>
        <p:nvSpPr>
          <p:cNvPr id="4" name="Content Placeholder 3"/>
          <p:cNvSpPr>
            <a:spLocks noGrp="1"/>
          </p:cNvSpPr>
          <p:nvPr>
            <p:ph sz="half" idx="2" hasCustomPrompt="1"/>
          </p:nvPr>
        </p:nvSpPr>
        <p:spPr>
          <a:xfrm>
            <a:off x="4724402" y="2600587"/>
            <a:ext cx="3675213" cy="319061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7" name="Content Placeholder 3"/>
          <p:cNvSpPr>
            <a:spLocks noGrp="1"/>
          </p:cNvSpPr>
          <p:nvPr>
            <p:ph sz="half" idx="10" hasCustomPrompt="1"/>
          </p:nvPr>
        </p:nvSpPr>
        <p:spPr>
          <a:xfrm>
            <a:off x="685802" y="2133608"/>
            <a:ext cx="3675213" cy="3657601"/>
          </a:xfrm>
        </p:spPr>
        <p:txBody>
          <a:bodyPr tIns="9144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350" b="1" i="0" baseline="0">
                <a:solidFill>
                  <a:srgbClr val="A1978E"/>
                </a:solidFill>
                <a:latin typeface="Georgia" charset="0"/>
                <a:ea typeface="Georgia" charset="0"/>
                <a:cs typeface="Georgia"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”Text call out/pull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Jane M. Doe</a:t>
            </a:r>
          </a:p>
        </p:txBody>
      </p:sp>
      <p:sp>
        <p:nvSpPr>
          <p:cNvPr id="10" name="Rectangle 9"/>
          <p:cNvSpPr/>
          <p:nvPr/>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Tree>
    <p:extLst>
      <p:ext uri="{BB962C8B-B14F-4D97-AF65-F5344CB8AC3E}">
        <p14:creationId xmlns:p14="http://schemas.microsoft.com/office/powerpoint/2010/main" val="2374336926"/>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9_Big Picture">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91460" y="5257808"/>
            <a:ext cx="7708007" cy="53339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3E3835"/>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691460" y="2133600"/>
            <a:ext cx="7708007" cy="2438400"/>
          </a:xfrm>
        </p:spPr>
        <p:txBody>
          <a:bodyPr/>
          <a:lstStyle/>
          <a:p>
            <a:r>
              <a:rPr lang="en-US" dirty="0"/>
              <a:t>Click icon to add picture</a:t>
            </a:r>
          </a:p>
        </p:txBody>
      </p:sp>
      <p:sp>
        <p:nvSpPr>
          <p:cNvPr id="18" name="Subtitle 2"/>
          <p:cNvSpPr>
            <a:spLocks noGrp="1"/>
          </p:cNvSpPr>
          <p:nvPr>
            <p:ph type="subTitle" idx="1" hasCustomPrompt="1"/>
          </p:nvPr>
        </p:nvSpPr>
        <p:spPr>
          <a:xfrm>
            <a:off x="691462" y="4853426"/>
            <a:ext cx="7708003" cy="404381"/>
          </a:xfrm>
        </p:spPr>
        <p:txBody>
          <a:bodyPr>
            <a:normAutofit/>
          </a:bodyPr>
          <a:lstStyle>
            <a:lvl1pPr marL="0" indent="0" algn="l">
              <a:buNone/>
              <a:defRPr sz="1350" b="1" i="0">
                <a:solidFill>
                  <a:srgbClr val="51768C"/>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H2 Subhead</a:t>
            </a:r>
          </a:p>
        </p:txBody>
      </p:sp>
    </p:spTree>
    <p:extLst>
      <p:ext uri="{BB962C8B-B14F-4D97-AF65-F5344CB8AC3E}">
        <p14:creationId xmlns:p14="http://schemas.microsoft.com/office/powerpoint/2010/main" val="853797426"/>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1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2" name="Rectangle 1"/>
          <p:cNvSpPr/>
          <p:nvPr/>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Content Placeholder 3"/>
          <p:cNvSpPr>
            <a:spLocks noGrp="1"/>
          </p:cNvSpPr>
          <p:nvPr>
            <p:ph sz="half" idx="16" hasCustomPrompt="1"/>
          </p:nvPr>
        </p:nvSpPr>
        <p:spPr>
          <a:xfrm>
            <a:off x="4724402" y="3004972"/>
            <a:ext cx="3675213" cy="2786235"/>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baseline="0">
                <a:solidFill>
                  <a:srgbClr val="ECEEED"/>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13"/>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7"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9" y="3581400"/>
            <a:ext cx="2886769" cy="430213"/>
          </a:xfrm>
        </p:spPr>
        <p:txBody>
          <a:bodyPr/>
          <a:lstStyle/>
          <a:p>
            <a:pPr lvl="0"/>
            <a:r>
              <a:rPr lang="en-US"/>
              <a:t>Douglas Church</a:t>
            </a:r>
            <a:endParaRPr lang="en-US" dirty="0"/>
          </a:p>
        </p:txBody>
      </p:sp>
      <p:sp>
        <p:nvSpPr>
          <p:cNvPr id="24" name="Text Placeholder 8"/>
          <p:cNvSpPr>
            <a:spLocks noGrp="1"/>
          </p:cNvSpPr>
          <p:nvPr>
            <p:ph type="body" sz="quarter" idx="21" hasCustomPrompt="1"/>
          </p:nvPr>
        </p:nvSpPr>
        <p:spPr>
          <a:xfrm>
            <a:off x="4718748" y="2160595"/>
            <a:ext cx="3680869" cy="430213"/>
          </a:xfrm>
        </p:spPr>
        <p:txBody>
          <a:bodyPr/>
          <a:lstStyle>
            <a:lvl1pPr>
              <a:defRPr baseline="0"/>
            </a:lvl1pPr>
          </a:lstStyle>
          <a:p>
            <a:pPr lvl="0"/>
            <a:r>
              <a:rPr lang="en-US" dirty="0"/>
              <a:t>H1 Header</a:t>
            </a:r>
          </a:p>
        </p:txBody>
      </p:sp>
      <p:sp>
        <p:nvSpPr>
          <p:cNvPr id="26" name="Text Placeholder 25"/>
          <p:cNvSpPr>
            <a:spLocks noGrp="1"/>
          </p:cNvSpPr>
          <p:nvPr>
            <p:ph type="body" sz="quarter" idx="22" hasCustomPrompt="1"/>
          </p:nvPr>
        </p:nvSpPr>
        <p:spPr>
          <a:xfrm>
            <a:off x="4718054" y="2590800"/>
            <a:ext cx="3681413" cy="414338"/>
          </a:xfrm>
        </p:spPr>
        <p:txBody>
          <a:bodyPr anchor="ctr" anchorCtr="0">
            <a:normAutofit/>
          </a:bodyPr>
          <a:lstStyle>
            <a:lvl1pPr>
              <a:defRPr sz="1350" b="1" i="0">
                <a:latin typeface="Arial" charset="0"/>
                <a:ea typeface="Arial" charset="0"/>
                <a:cs typeface="Arial" charset="0"/>
              </a:defRPr>
            </a:lvl1pPr>
          </a:lstStyle>
          <a:p>
            <a:pPr lvl="0"/>
            <a:r>
              <a:rPr lang="en-US" dirty="0"/>
              <a:t>Second level</a:t>
            </a:r>
          </a:p>
        </p:txBody>
      </p:sp>
    </p:spTree>
    <p:extLst>
      <p:ext uri="{BB962C8B-B14F-4D97-AF65-F5344CB8AC3E}">
        <p14:creationId xmlns:p14="http://schemas.microsoft.com/office/powerpoint/2010/main" val="3208631514"/>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2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8"/>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4" y="4012413"/>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7"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9" y="3581400"/>
            <a:ext cx="2886769" cy="430213"/>
          </a:xfrm>
        </p:spPr>
        <p:txBody>
          <a:bodyPr/>
          <a:lstStyle/>
          <a:p>
            <a:pPr lvl="0"/>
            <a:r>
              <a:rPr lang="en-US"/>
              <a:t>Douglas Church</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4" y="4012413"/>
            <a:ext cx="2886051" cy="388289"/>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900" spc="225"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0" spc="0" baseline="0">
                <a:solidFill>
                  <a:srgbClr val="3C3833"/>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317 508.6794</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janedoe@cchalaw.com</a:t>
            </a:r>
            <a:endParaRPr lang="en-US" dirty="0"/>
          </a:p>
        </p:txBody>
      </p:sp>
      <p:sp>
        <p:nvSpPr>
          <p:cNvPr id="20" name="Content Placeholder 3"/>
          <p:cNvSpPr>
            <a:spLocks noGrp="1"/>
          </p:cNvSpPr>
          <p:nvPr>
            <p:ph sz="half" idx="23" hasCustomPrompt="1"/>
          </p:nvPr>
        </p:nvSpPr>
        <p:spPr>
          <a:xfrm>
            <a:off x="5382347" y="4404129"/>
            <a:ext cx="327001" cy="1337684"/>
          </a:xfrm>
        </p:spPr>
        <p:txBody>
          <a:bodyPr>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050" b="1" spc="0" baseline="0">
                <a:solidFill>
                  <a:srgbClr val="51768C"/>
                </a:solidFill>
                <a:latin typeface="Arial" charset="0"/>
                <a:ea typeface="Arial" charset="0"/>
                <a:cs typeface="Arial" charset="0"/>
              </a:defRPr>
            </a:lvl1pPr>
            <a:lvl2pPr marL="342892" indent="0">
              <a:buNone/>
              <a:defRPr sz="1050" b="1">
                <a:solidFill>
                  <a:srgbClr val="3E3835"/>
                </a:solidFill>
                <a:latin typeface="Arial" charset="0"/>
                <a:ea typeface="Arial" charset="0"/>
                <a:cs typeface="Arial" charset="0"/>
              </a:defRPr>
            </a:lvl2pPr>
            <a:lvl3pPr>
              <a:buClr>
                <a:srgbClr val="79A6BB"/>
              </a:buClr>
              <a:defRPr sz="1050">
                <a:solidFill>
                  <a:srgbClr val="3E3835"/>
                </a:solidFill>
                <a:latin typeface="Arial" charset="0"/>
                <a:ea typeface="Arial" charset="0"/>
                <a:cs typeface="Arial" charset="0"/>
              </a:defRPr>
            </a:lvl3pPr>
            <a:lvl4pPr>
              <a:buClr>
                <a:srgbClr val="79A6BB"/>
              </a:buClr>
              <a:defRPr sz="1050">
                <a:solidFill>
                  <a:srgbClr val="3E3835"/>
                </a:solidFill>
                <a:latin typeface="Arial" charset="0"/>
                <a:ea typeface="Arial" charset="0"/>
                <a:cs typeface="Arial" charset="0"/>
              </a:defRPr>
            </a:lvl4pPr>
            <a:lvl5pPr>
              <a:buClr>
                <a:srgbClr val="79A6BB"/>
              </a:buClr>
              <a:defRPr sz="1050">
                <a:solidFill>
                  <a:srgbClr val="3E3835"/>
                </a:solidFill>
                <a:latin typeface="Arial" charset="0"/>
                <a:ea typeface="Arial" charset="0"/>
                <a:cs typeface="Arial" charset="0"/>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E</a:t>
            </a:r>
          </a:p>
        </p:txBody>
      </p:sp>
      <p:sp>
        <p:nvSpPr>
          <p:cNvPr id="25" name="Text Placeholder 8"/>
          <p:cNvSpPr>
            <a:spLocks noGrp="1"/>
          </p:cNvSpPr>
          <p:nvPr>
            <p:ph type="body" sz="quarter" idx="24" hasCustomPrompt="1"/>
          </p:nvPr>
        </p:nvSpPr>
        <p:spPr>
          <a:xfrm>
            <a:off x="5381629" y="3581400"/>
            <a:ext cx="2886769" cy="430213"/>
          </a:xfrm>
        </p:spPr>
        <p:txBody>
          <a:bodyPr/>
          <a:lstStyle/>
          <a:p>
            <a:pPr lvl="0"/>
            <a:r>
              <a:rPr lang="en-US"/>
              <a:t>Douglas Church</a:t>
            </a:r>
            <a:endParaRPr lang="en-US" dirty="0"/>
          </a:p>
        </p:txBody>
      </p:sp>
    </p:spTree>
    <p:extLst>
      <p:ext uri="{BB962C8B-B14F-4D97-AF65-F5344CB8AC3E}">
        <p14:creationId xmlns:p14="http://schemas.microsoft.com/office/powerpoint/2010/main" val="3153429897"/>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Closing Slide">
    <p:bg>
      <p:bgPr>
        <a:solidFill>
          <a:srgbClr val="3C383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6" y="3048006"/>
            <a:ext cx="6052457" cy="870857"/>
          </a:xfrm>
        </p:spPr>
        <p:txBody>
          <a:bodyPr anchor="b">
            <a:normAutofit/>
          </a:bodyPr>
          <a:lstStyle>
            <a:lvl1pPr algn="ctr">
              <a:defRPr sz="3150">
                <a:solidFill>
                  <a:schemeClr val="bg1"/>
                </a:solidFill>
                <a:latin typeface="Georgia" charset="0"/>
                <a:ea typeface="Georgia" charset="0"/>
                <a:cs typeface="Georgia" charset="0"/>
              </a:defRPr>
            </a:lvl1pPr>
          </a:lstStyle>
          <a:p>
            <a:r>
              <a:rPr lang="en-US" dirty="0"/>
              <a:t>Thank you.</a:t>
            </a:r>
          </a:p>
        </p:txBody>
      </p:sp>
      <p:sp>
        <p:nvSpPr>
          <p:cNvPr id="5" name="Rectangle 4"/>
          <p:cNvSpPr/>
          <p:nvPr/>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0432106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7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fld id="{8AA8B9D0-F98A-4427-A712-7AAA6E16DA2C}" type="datetimeFigureOut">
              <a:rPr lang="en-US" smtClean="0"/>
              <a:t>9/11/2020</a:t>
            </a:fld>
            <a:endParaRPr lang="en-US" dirty="0"/>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endParaRPr lang="en-US" dirty="0"/>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AB159C07-C63A-42C4-9FE2-3FE434E52CED}" type="slidenum">
              <a:rPr lang="en-US" smtClean="0"/>
              <a:t>‹#›</a:t>
            </a:fld>
            <a:endParaRPr lang="en-US" dirty="0"/>
          </a:p>
        </p:txBody>
      </p:sp>
      <p:sp>
        <p:nvSpPr>
          <p:cNvPr id="16" name="Content Placeholder 3"/>
          <p:cNvSpPr>
            <a:spLocks noGrp="1"/>
          </p:cNvSpPr>
          <p:nvPr>
            <p:ph sz="half" idx="14" hasCustomPrompt="1"/>
          </p:nvPr>
        </p:nvSpPr>
        <p:spPr>
          <a:xfrm>
            <a:off x="685801" y="3004966"/>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4724401" y="2133600"/>
            <a:ext cx="3675063" cy="3657600"/>
          </a:xfrm>
        </p:spPr>
        <p:txBody>
          <a:bodyPr/>
          <a:lstStyle/>
          <a:p>
            <a:r>
              <a:rPr lang="en-US" dirty="0"/>
              <a:t>Click icon to add picture</a:t>
            </a:r>
          </a:p>
        </p:txBody>
      </p:sp>
      <p:sp>
        <p:nvSpPr>
          <p:cNvPr id="18" name="Subtitle 2"/>
          <p:cNvSpPr>
            <a:spLocks noGrp="1"/>
          </p:cNvSpPr>
          <p:nvPr>
            <p:ph type="subTitle" idx="1" hasCustomPrompt="1"/>
          </p:nvPr>
        </p:nvSpPr>
        <p:spPr>
          <a:xfrm>
            <a:off x="691459" y="2600586"/>
            <a:ext cx="3675211"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20" name="Text Placeholder 19"/>
          <p:cNvSpPr>
            <a:spLocks noGrp="1"/>
          </p:cNvSpPr>
          <p:nvPr>
            <p:ph type="body" sz="quarter" idx="16" hasCustomPrompt="1"/>
          </p:nvPr>
        </p:nvSpPr>
        <p:spPr>
          <a:xfrm>
            <a:off x="685801" y="2124077"/>
            <a:ext cx="3675063" cy="466725"/>
          </a:xfrm>
        </p:spPr>
        <p:txBody>
          <a:bodyPr anchor="b" anchorCtr="0"/>
          <a:lstStyle/>
          <a:p>
            <a:pPr lvl="0"/>
            <a:r>
              <a:rPr lang="en-US" dirty="0"/>
              <a:t>H1 Header</a:t>
            </a:r>
          </a:p>
        </p:txBody>
      </p:sp>
    </p:spTree>
    <p:extLst>
      <p:ext uri="{BB962C8B-B14F-4D97-AF65-F5344CB8AC3E}">
        <p14:creationId xmlns:p14="http://schemas.microsoft.com/office/powerpoint/2010/main" val="25155542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Presentation Title</a:t>
            </a:r>
          </a:p>
        </p:txBody>
      </p:sp>
      <p:sp>
        <p:nvSpPr>
          <p:cNvPr id="1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cchalaw.com</a:t>
            </a:r>
          </a:p>
        </p:txBody>
      </p:sp>
      <p:sp>
        <p:nvSpPr>
          <p:cNvPr id="1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1CA9C9-B9E1-9D46-B163-7224296A7843}" type="slidenum">
              <a:rPr lang="en-US" smtClean="0"/>
              <a:t>‹#›</a:t>
            </a:fld>
            <a:endParaRPr lang="en-US" dirty="0"/>
          </a:p>
        </p:txBody>
      </p:sp>
      <p:sp>
        <p:nvSpPr>
          <p:cNvPr id="5" name="Rectangle 4"/>
          <p:cNvSpPr/>
          <p:nvPr userDrawn="1"/>
        </p:nvSpPr>
        <p:spPr>
          <a:xfrm>
            <a:off x="0" y="6248402"/>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6" y="3886200"/>
            <a:ext cx="5159829" cy="914400"/>
          </a:xfrm>
        </p:spPr>
        <p:txBody>
          <a:bodyPr>
            <a:normAutofit/>
          </a:bodyPr>
          <a:lstStyle>
            <a:lvl1pPr marL="0" indent="0">
              <a:buNone/>
              <a:defRPr sz="1425">
                <a:solidFill>
                  <a:schemeClr val="bg1"/>
                </a:solidFill>
                <a:latin typeface="Arial" charset="0"/>
                <a:ea typeface="Arial" charset="0"/>
                <a:cs typeface="Arial" charset="0"/>
              </a:defRPr>
            </a:lvl1pPr>
            <a:lvl2pPr marL="342900" indent="0">
              <a:buNone/>
              <a:defRPr sz="1425">
                <a:solidFill>
                  <a:schemeClr val="bg1"/>
                </a:solidFill>
                <a:latin typeface="Arial" charset="0"/>
                <a:ea typeface="Arial" charset="0"/>
                <a:cs typeface="Arial" charset="0"/>
              </a:defRPr>
            </a:lvl2pPr>
            <a:lvl3pPr marL="685800" indent="0">
              <a:buNone/>
              <a:defRPr sz="1425">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23091534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12000" t="16000" r="-12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1161689"/>
            <a:ext cx="9144000" cy="5696311"/>
          </a:xfrm>
          <a:prstGeom prst="rect">
            <a:avLst/>
          </a:prstGeom>
          <a:gradFill>
            <a:gsLst>
              <a:gs pos="8000">
                <a:srgbClr val="1A3A47">
                  <a:alpha val="80000"/>
                </a:srgbClr>
              </a:gs>
              <a:gs pos="100000">
                <a:srgbClr val="265262">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2" y="3048000"/>
            <a:ext cx="6052457" cy="870857"/>
          </a:xfrm>
        </p:spPr>
        <p:txBody>
          <a:bodyPr anchor="b">
            <a:normAutofit/>
          </a:bodyPr>
          <a:lstStyle>
            <a:lvl1pPr algn="ctr">
              <a:defRPr sz="4200">
                <a:solidFill>
                  <a:schemeClr val="bg1"/>
                </a:solidFill>
                <a:latin typeface="Georgia" charset="0"/>
                <a:ea typeface="Georgia" charset="0"/>
                <a:cs typeface="Georgia" charset="0"/>
              </a:defRPr>
            </a:lvl1pPr>
          </a:lstStyle>
          <a:p>
            <a:r>
              <a:rPr lang="en-US" dirty="0"/>
              <a:t>Presentation title</a:t>
            </a:r>
          </a:p>
        </p:txBody>
      </p:sp>
      <p:sp>
        <p:nvSpPr>
          <p:cNvPr id="3" name="Subtitle 2"/>
          <p:cNvSpPr>
            <a:spLocks noGrp="1"/>
          </p:cNvSpPr>
          <p:nvPr>
            <p:ph type="subTitle" idx="1" hasCustomPrompt="1"/>
          </p:nvPr>
        </p:nvSpPr>
        <p:spPr>
          <a:xfrm>
            <a:off x="1545772" y="3950382"/>
            <a:ext cx="6052457" cy="831858"/>
          </a:xfrm>
        </p:spPr>
        <p:txBody>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Project subtitle</a:t>
            </a:r>
          </a:p>
        </p:txBody>
      </p:sp>
    </p:spTree>
    <p:extLst>
      <p:ext uri="{BB962C8B-B14F-4D97-AF65-F5344CB8AC3E}">
        <p14:creationId xmlns:p14="http://schemas.microsoft.com/office/powerpoint/2010/main" val="1849743211"/>
      </p:ext>
    </p:extLst>
  </p:cSld>
  <p:clrMapOvr>
    <a:masterClrMapping/>
  </p:clrMapOvr>
  <p:transition spd="slow">
    <p:randomBa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2_Section Title 1">
    <p:bg>
      <p:bgPr>
        <a:solidFill>
          <a:srgbClr val="51768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2086" y="2948152"/>
            <a:ext cx="5159829" cy="938048"/>
          </a:xfrm>
        </p:spPr>
        <p:txBody>
          <a:bodyPr anchor="b">
            <a:normAutofit/>
          </a:bodyPr>
          <a:lstStyle>
            <a:lvl1pPr algn="l">
              <a:defRPr sz="3800">
                <a:solidFill>
                  <a:schemeClr val="bg1"/>
                </a:solidFill>
                <a:latin typeface="Georgia" charset="0"/>
                <a:ea typeface="Georgia" charset="0"/>
                <a:cs typeface="Georgia" charset="0"/>
              </a:defRPr>
            </a:lvl1pPr>
          </a:lstStyle>
          <a:p>
            <a:r>
              <a:rPr lang="en-US" dirty="0"/>
              <a:t>01. Section title</a:t>
            </a:r>
          </a:p>
        </p:txBody>
      </p:sp>
      <p:sp>
        <p:nvSpPr>
          <p:cNvPr id="3" name="Subtitle 2"/>
          <p:cNvSpPr>
            <a:spLocks noGrp="1"/>
          </p:cNvSpPr>
          <p:nvPr>
            <p:ph type="subTitle" idx="1" hasCustomPrompt="1"/>
          </p:nvPr>
        </p:nvSpPr>
        <p:spPr>
          <a:xfrm>
            <a:off x="1992086" y="3886200"/>
            <a:ext cx="5159829" cy="896040"/>
          </a:xfrm>
        </p:spPr>
        <p:txBody>
          <a:bodyPr lIns="914400">
            <a:normAutofit/>
          </a:bodyPr>
          <a:lstStyle>
            <a:lvl1pPr marL="0" indent="0" algn="l">
              <a:buNone/>
              <a:defRPr sz="19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Project subtitle</a:t>
            </a:r>
          </a:p>
        </p:txBody>
      </p:sp>
      <p:sp>
        <p:nvSpPr>
          <p:cNvPr id="1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Presentation Title</a:t>
            </a:r>
          </a:p>
        </p:txBody>
      </p:sp>
      <p:sp>
        <p:nvSpPr>
          <p:cNvPr id="1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cchalaw.com</a:t>
            </a:r>
          </a:p>
        </p:txBody>
      </p:sp>
      <p:sp>
        <p:nvSpPr>
          <p:cNvPr id="1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CA9C9-B9E1-9D46-B163-7224296A7843}"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0" y="6248400"/>
            <a:ext cx="9144000" cy="60959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29704215"/>
      </p:ext>
    </p:extLst>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A8B9D0-F98A-4427-A712-7AAA6E16DA2C}" type="datetimeFigureOut">
              <a:rPr lang="en-US" smtClean="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59C07-C63A-42C4-9FE2-3FE434E52CED}" type="slidenum">
              <a:rPr lang="en-US" smtClean="0"/>
              <a:pPr/>
              <a:t>‹#›</a:t>
            </a:fld>
            <a:endParaRPr lang="en-US" dirty="0"/>
          </a:p>
        </p:txBody>
      </p:sp>
    </p:spTree>
    <p:extLst>
      <p:ext uri="{BB962C8B-B14F-4D97-AF65-F5344CB8AC3E}">
        <p14:creationId xmlns:p14="http://schemas.microsoft.com/office/powerpoint/2010/main" val="318827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Section Title 2">
    <p:bg>
      <p:bgPr>
        <a:solidFill>
          <a:srgbClr val="79A6BB"/>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Presentation Title</a:t>
            </a:r>
          </a:p>
        </p:txBody>
      </p:sp>
      <p:sp>
        <p:nvSpPr>
          <p:cNvPr id="1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cchalaw.com</a:t>
            </a:r>
          </a:p>
        </p:txBody>
      </p:sp>
      <p:sp>
        <p:nvSpPr>
          <p:cNvPr id="1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CA9C9-B9E1-9D46-B163-7224296A7843}"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5" y="3886200"/>
            <a:ext cx="5159829" cy="914400"/>
          </a:xfrm>
        </p:spPr>
        <p:txBody>
          <a:bodyPr>
            <a:normAutofit/>
          </a:bodyPr>
          <a:lstStyle>
            <a:lvl1pPr marL="0" indent="0">
              <a:buNone/>
              <a:defRPr sz="1900">
                <a:solidFill>
                  <a:schemeClr val="bg1"/>
                </a:solidFill>
                <a:latin typeface="Arial" charset="0"/>
                <a:ea typeface="Arial" charset="0"/>
                <a:cs typeface="Arial" charset="0"/>
              </a:defRPr>
            </a:lvl1pPr>
            <a:lvl2pPr marL="457200" indent="0">
              <a:buNone/>
              <a:defRPr sz="1900">
                <a:solidFill>
                  <a:schemeClr val="bg1"/>
                </a:solidFill>
                <a:latin typeface="Arial" charset="0"/>
                <a:ea typeface="Arial" charset="0"/>
                <a:cs typeface="Arial" charset="0"/>
              </a:defRPr>
            </a:lvl2pPr>
            <a:lvl3pPr marL="914400" indent="0">
              <a:buNone/>
              <a:defRPr sz="1900">
                <a:solidFill>
                  <a:schemeClr val="bg1"/>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1196875302"/>
      </p:ext>
    </p:extLst>
  </p:cSld>
  <p:clrMapOvr>
    <a:masterClrMapping/>
  </p:clrMapOvr>
  <p:transition spd="slow">
    <p:randomBa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Section Title 2">
    <p:bg>
      <p:bgPr>
        <a:solidFill>
          <a:srgbClr val="ECEEED"/>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Presentation Title</a:t>
            </a:r>
          </a:p>
        </p:txBody>
      </p:sp>
      <p:sp>
        <p:nvSpPr>
          <p:cNvPr id="1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cchalaw.com</a:t>
            </a:r>
          </a:p>
        </p:txBody>
      </p:sp>
      <p:sp>
        <p:nvSpPr>
          <p:cNvPr id="1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CA9C9-B9E1-9D46-B163-7224296A7843}"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hasCustomPrompt="1"/>
          </p:nvPr>
        </p:nvSpPr>
        <p:spPr>
          <a:xfrm>
            <a:off x="1992086" y="3103262"/>
            <a:ext cx="5159829" cy="782938"/>
          </a:xfrm>
        </p:spPr>
        <p:txBody>
          <a:bodyPr anchor="b" anchorCtr="0"/>
          <a:lstStyle/>
          <a:p>
            <a:r>
              <a:rPr lang="en-US" dirty="0"/>
              <a:t>01. Section title</a:t>
            </a:r>
          </a:p>
        </p:txBody>
      </p:sp>
      <p:sp>
        <p:nvSpPr>
          <p:cNvPr id="8" name="Text Placeholder 7"/>
          <p:cNvSpPr>
            <a:spLocks noGrp="1"/>
          </p:cNvSpPr>
          <p:nvPr>
            <p:ph type="body" sz="quarter" idx="10" hasCustomPrompt="1"/>
          </p:nvPr>
        </p:nvSpPr>
        <p:spPr>
          <a:xfrm>
            <a:off x="1992085" y="3886200"/>
            <a:ext cx="5159829" cy="914400"/>
          </a:xfrm>
        </p:spPr>
        <p:txBody>
          <a:bodyPr>
            <a:normAutofit/>
          </a:bodyPr>
          <a:lstStyle>
            <a:lvl1pPr marL="0" indent="0">
              <a:buNone/>
              <a:defRPr sz="1900">
                <a:solidFill>
                  <a:schemeClr val="bg1"/>
                </a:solidFill>
                <a:latin typeface="Arial" charset="0"/>
                <a:ea typeface="Arial" charset="0"/>
                <a:cs typeface="Arial" charset="0"/>
              </a:defRPr>
            </a:lvl1pPr>
            <a:lvl2pPr marL="457200" indent="0">
              <a:buNone/>
              <a:defRPr sz="1900">
                <a:solidFill>
                  <a:schemeClr val="bg1"/>
                </a:solidFill>
                <a:latin typeface="Arial" charset="0"/>
                <a:ea typeface="Arial" charset="0"/>
                <a:cs typeface="Arial" charset="0"/>
              </a:defRPr>
            </a:lvl2pPr>
            <a:lvl3pPr marL="914400" indent="0">
              <a:buNone/>
              <a:defRPr sz="1900">
                <a:solidFill>
                  <a:srgbClr val="79A6BB"/>
                </a:solidFill>
                <a:latin typeface="Arial" charset="0"/>
                <a:ea typeface="Arial" charset="0"/>
                <a:cs typeface="Arial" charset="0"/>
              </a:defRPr>
            </a:lvl3pPr>
          </a:lstStyle>
          <a:p>
            <a:pPr lvl="2"/>
            <a:r>
              <a:rPr lang="en-US" dirty="0"/>
              <a:t>Project subtitle</a:t>
            </a:r>
          </a:p>
        </p:txBody>
      </p:sp>
    </p:spTree>
    <p:extLst>
      <p:ext uri="{BB962C8B-B14F-4D97-AF65-F5344CB8AC3E}">
        <p14:creationId xmlns:p14="http://schemas.microsoft.com/office/powerpoint/2010/main" val="2599187999"/>
      </p:ext>
    </p:extLst>
  </p:cSld>
  <p:clrMapOvr>
    <a:masterClrMapping/>
  </p:clrMapOvr>
  <p:transition spd="slow">
    <p:randomBa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Body">
    <p:bg>
      <p:bgPr>
        <a:solidFill>
          <a:srgbClr val="ECEE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812" y="1600201"/>
            <a:ext cx="6118418" cy="830696"/>
          </a:xfrm>
        </p:spPr>
        <p:txBody>
          <a:bodyPr anchor="b">
            <a:normAutofit/>
          </a:bodyPr>
          <a:lstStyle>
            <a:lvl1pPr algn="l">
              <a:defRPr sz="2400" b="1">
                <a:solidFill>
                  <a:srgbClr val="3E3835"/>
                </a:solidFill>
                <a:latin typeface="Georgia" charset="0"/>
                <a:ea typeface="Georgia" charset="0"/>
                <a:cs typeface="Georgia" charset="0"/>
              </a:defRPr>
            </a:lvl1pPr>
          </a:lstStyle>
          <a:p>
            <a:r>
              <a:rPr lang="en-US" dirty="0"/>
              <a:t>H1 Header</a:t>
            </a:r>
          </a:p>
        </p:txBody>
      </p:sp>
      <p:sp>
        <p:nvSpPr>
          <p:cNvPr id="3" name="Subtitle 2"/>
          <p:cNvSpPr>
            <a:spLocks noGrp="1"/>
          </p:cNvSpPr>
          <p:nvPr>
            <p:ph type="subTitle" idx="1" hasCustomPrompt="1"/>
          </p:nvPr>
        </p:nvSpPr>
        <p:spPr>
          <a:xfrm>
            <a:off x="1479814" y="2430897"/>
            <a:ext cx="6118416"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5" name="Rectangle 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latin typeface="Arial" charset="0"/>
                <a:ea typeface="Arial" charset="0"/>
                <a:cs typeface="Arial" charset="0"/>
              </a:defRPr>
            </a:lvl1pPr>
          </a:lstStyle>
          <a:p>
            <a:r>
              <a:rPr lang="en-US" dirty="0">
                <a:solidFill>
                  <a:prstClr val="white"/>
                </a:solidFill>
              </a:rPr>
              <a:t>Presentation Title</a:t>
            </a:r>
          </a:p>
        </p:txBody>
      </p:sp>
      <p:sp>
        <p:nvSpPr>
          <p:cNvPr id="6" name="Footer Placeholder 5"/>
          <p:cNvSpPr>
            <a:spLocks noGrp="1"/>
          </p:cNvSpPr>
          <p:nvPr>
            <p:ph type="ftr" sz="quarter" idx="11"/>
          </p:nvPr>
        </p:nvSpPr>
        <p:spPr/>
        <p:txBody>
          <a:bodyPr/>
          <a:lstStyle>
            <a:lvl1pPr>
              <a:defRPr b="1" i="0">
                <a:solidFill>
                  <a:schemeClr val="bg1"/>
                </a:solidFill>
                <a:latin typeface="Arial" charset="0"/>
                <a:ea typeface="Arial" charset="0"/>
                <a:cs typeface="Arial" charset="0"/>
              </a:defRPr>
            </a:lvl1pPr>
          </a:lstStyle>
          <a:p>
            <a:r>
              <a:rPr lang="en-US" dirty="0">
                <a:solidFill>
                  <a:prstClr val="white"/>
                </a:solidFill>
              </a:rPr>
              <a:t>cchalaw.com</a:t>
            </a:r>
          </a:p>
        </p:txBody>
      </p:sp>
      <p:sp>
        <p:nvSpPr>
          <p:cNvPr id="7" name="Slide Number Placeholder 6"/>
          <p:cNvSpPr>
            <a:spLocks noGrp="1"/>
          </p:cNvSpPr>
          <p:nvPr>
            <p:ph type="sldNum" sz="quarter" idx="12"/>
          </p:nvPr>
        </p:nvSpPr>
        <p:spPr/>
        <p:txBody>
          <a:bodyPr/>
          <a:lstStyle>
            <a:lvl1pPr>
              <a:defRPr>
                <a:solidFill>
                  <a:schemeClr val="bg1"/>
                </a:solidFill>
                <a:latin typeface="Arial" charset="0"/>
                <a:ea typeface="Arial" charset="0"/>
                <a:cs typeface="Arial" charset="0"/>
              </a:defRPr>
            </a:lvl1pPr>
          </a:lstStyle>
          <a:p>
            <a:fld id="{491CA9C9-B9E1-9D46-B163-7224296A7843}" type="slidenum">
              <a:rPr lang="en-US" smtClean="0">
                <a:solidFill>
                  <a:prstClr val="white"/>
                </a:solidFill>
              </a:rPr>
              <a:pPr/>
              <a:t>‹#›</a:t>
            </a:fld>
            <a:endParaRPr lang="en-US" dirty="0">
              <a:solidFill>
                <a:prstClr val="white"/>
              </a:solidFill>
            </a:endParaRPr>
          </a:p>
        </p:txBody>
      </p:sp>
      <p:sp>
        <p:nvSpPr>
          <p:cNvPr id="19" name="Content Placeholder 3"/>
          <p:cNvSpPr>
            <a:spLocks noGrp="1"/>
          </p:cNvSpPr>
          <p:nvPr>
            <p:ph sz="half" idx="2" hasCustomPrompt="1"/>
          </p:nvPr>
        </p:nvSpPr>
        <p:spPr>
          <a:xfrm>
            <a:off x="1485908" y="2838786"/>
            <a:ext cx="6112322" cy="2727015"/>
          </a:xfrm>
        </p:spPr>
        <p:txBody>
          <a:bodyPr lIns="91440" tIns="45720" rIns="91440" bIns="9144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119063" indent="0" algn="l">
              <a:buNone/>
              <a:tabLst/>
              <a:defRPr sz="1400" b="1">
                <a:solidFill>
                  <a:srgbClr val="3E3835"/>
                </a:solidFill>
                <a:latin typeface="Arial" charset="0"/>
                <a:ea typeface="Arial" charset="0"/>
                <a:cs typeface="Arial" charset="0"/>
              </a:defRPr>
            </a:lvl2pPr>
            <a:lvl3pPr marL="466725" indent="-173038" algn="l">
              <a:buClr>
                <a:srgbClr val="79A6BB"/>
              </a:buClr>
              <a:buFont typeface="Arial" charset="0"/>
              <a:buChar char="•"/>
              <a:tabLst/>
              <a:defRPr sz="1400">
                <a:solidFill>
                  <a:srgbClr val="3E3835"/>
                </a:solidFill>
                <a:latin typeface="Arial" charset="0"/>
                <a:ea typeface="Arial" charset="0"/>
                <a:cs typeface="Arial" charset="0"/>
              </a:defRPr>
            </a:lvl3pPr>
            <a:lvl4pPr algn="l">
              <a:buClr>
                <a:srgbClr val="79A6BB"/>
              </a:buClr>
              <a:defRPr sz="1400">
                <a:solidFill>
                  <a:srgbClr val="3E3835"/>
                </a:solidFill>
                <a:latin typeface="Arial" charset="0"/>
                <a:ea typeface="Arial" charset="0"/>
                <a:cs typeface="Arial" charset="0"/>
              </a:defRPr>
            </a:lvl4pPr>
            <a:lvl5pPr algn="l">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 </a:t>
            </a:r>
          </a:p>
          <a:p>
            <a:pPr lvl="1"/>
            <a:r>
              <a:rPr lang="en-US" dirty="0"/>
              <a:t>H3 Bold List Header</a:t>
            </a:r>
          </a:p>
          <a:p>
            <a:pPr lvl="2"/>
            <a:r>
              <a:rPr lang="en-US" dirty="0"/>
              <a:t>Third level</a:t>
            </a:r>
          </a:p>
        </p:txBody>
      </p:sp>
    </p:spTree>
    <p:extLst>
      <p:ext uri="{BB962C8B-B14F-4D97-AF65-F5344CB8AC3E}">
        <p14:creationId xmlns:p14="http://schemas.microsoft.com/office/powerpoint/2010/main" val="4266964373"/>
      </p:ext>
    </p:extLst>
  </p:cSld>
  <p:clrMapOvr>
    <a:masterClrMapping/>
  </p:clrMapOvr>
  <p:transition spd="slow">
    <p:randomBa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Quote">
    <p:bg>
      <p:bgPr>
        <a:solidFill>
          <a:srgbClr val="ECEEED"/>
        </a:solidFill>
        <a:effectLst/>
      </p:bgPr>
    </p:bg>
    <p:spTree>
      <p:nvGrpSpPr>
        <p:cNvPr id="1" name=""/>
        <p:cNvGrpSpPr/>
        <p:nvPr/>
      </p:nvGrpSpPr>
      <p:grpSpPr>
        <a:xfrm>
          <a:off x="0" y="0"/>
          <a:ext cx="0" cy="0"/>
          <a:chOff x="0" y="0"/>
          <a:chExt cx="0" cy="0"/>
        </a:xfrm>
      </p:grpSpPr>
      <p:sp>
        <p:nvSpPr>
          <p:cNvPr id="15" name="Rectangle 1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724400" y="2133600"/>
            <a:ext cx="3675653" cy="466985"/>
          </a:xfrm>
        </p:spPr>
        <p:txBody>
          <a:bodyPr anchor="b" anchorCtr="0">
            <a:normAutofit/>
          </a:bodyPr>
          <a:lstStyle>
            <a:lvl1pPr>
              <a:defRPr sz="2400" b="1">
                <a:solidFill>
                  <a:srgbClr val="3E3835"/>
                </a:solidFill>
                <a:latin typeface="Georgia" charset="0"/>
                <a:ea typeface="Georgia" charset="0"/>
                <a:cs typeface="Georgia" charset="0"/>
              </a:defRPr>
            </a:lvl1pPr>
          </a:lstStyle>
          <a:p>
            <a:r>
              <a:rPr lang="en-US" dirty="0"/>
              <a:t>H1 Header style</a:t>
            </a:r>
          </a:p>
        </p:txBody>
      </p:sp>
      <p:sp>
        <p:nvSpPr>
          <p:cNvPr id="4" name="Content Placeholder 3"/>
          <p:cNvSpPr>
            <a:spLocks noGrp="1"/>
          </p:cNvSpPr>
          <p:nvPr>
            <p:ph sz="half" idx="2" hasCustomPrompt="1"/>
          </p:nvPr>
        </p:nvSpPr>
        <p:spPr>
          <a:xfrm>
            <a:off x="4724400" y="2600587"/>
            <a:ext cx="3675213" cy="319061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7" name="Content Placeholder 3"/>
          <p:cNvSpPr>
            <a:spLocks noGrp="1"/>
          </p:cNvSpPr>
          <p:nvPr>
            <p:ph sz="half" idx="10" hasCustomPrompt="1"/>
          </p:nvPr>
        </p:nvSpPr>
        <p:spPr>
          <a:xfrm>
            <a:off x="685800" y="2133600"/>
            <a:ext cx="3675213" cy="3657601"/>
          </a:xfrm>
        </p:spPr>
        <p:txBody>
          <a:bodyPr tIns="9144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baseline="0">
                <a:solidFill>
                  <a:srgbClr val="A1978E"/>
                </a:solidFill>
                <a:latin typeface="Georgia" charset="0"/>
                <a:ea typeface="Georgia" charset="0"/>
                <a:cs typeface="Georgia"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call out/pull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Jane M. Doe</a:t>
            </a:r>
          </a:p>
        </p:txBody>
      </p:sp>
      <p:sp>
        <p:nvSpPr>
          <p:cNvPr id="10" name="Rectangle 9"/>
          <p:cNvSpPr/>
          <p:nvPr userDrawn="1"/>
        </p:nvSpPr>
        <p:spPr>
          <a:xfrm>
            <a:off x="838200" y="3810000"/>
            <a:ext cx="228600" cy="45720"/>
          </a:xfrm>
          <a:prstGeom prst="rect">
            <a:avLst/>
          </a:prstGeom>
          <a:solidFill>
            <a:srgbClr val="A19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r>
              <a:rPr lang="en-US" dirty="0">
                <a:solidFill>
                  <a:prstClr val="white"/>
                </a:solidFill>
              </a:rPr>
              <a:t>Presentation Title</a:t>
            </a: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r>
              <a:rPr lang="en-US" dirty="0">
                <a:solidFill>
                  <a:prstClr val="white"/>
                </a:solidFill>
              </a:rPr>
              <a:t>cchalaw.com</a:t>
            </a: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491CA9C9-B9E1-9D46-B163-7224296A78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02939"/>
      </p:ext>
    </p:extLst>
  </p:cSld>
  <p:clrMapOvr>
    <a:masterClrMapping/>
  </p:clrMapOvr>
  <p:transition spd="slow">
    <p:randomBa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r>
              <a:rPr lang="en-US" dirty="0">
                <a:solidFill>
                  <a:prstClr val="white"/>
                </a:solidFill>
              </a:rPr>
              <a:t>Presentation Title</a:t>
            </a: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r>
              <a:rPr lang="en-US" dirty="0">
                <a:solidFill>
                  <a:prstClr val="white"/>
                </a:solidFill>
              </a:rPr>
              <a:t>cchalaw.com</a:t>
            </a: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491CA9C9-B9E1-9D46-B163-7224296A7843}" type="slidenum">
              <a:rPr lang="en-US" smtClean="0">
                <a:solidFill>
                  <a:prstClr val="white"/>
                </a:solidFill>
              </a:rPr>
              <a:pPr/>
              <a:t>‹#›</a:t>
            </a:fld>
            <a:endParaRPr lang="en-US" dirty="0">
              <a:solidFill>
                <a:prstClr val="white"/>
              </a:solidFill>
            </a:endParaRPr>
          </a:p>
        </p:txBody>
      </p:sp>
      <p:sp>
        <p:nvSpPr>
          <p:cNvPr id="16" name="Content Placeholder 3"/>
          <p:cNvSpPr>
            <a:spLocks noGrp="1"/>
          </p:cNvSpPr>
          <p:nvPr>
            <p:ph sz="half" idx="14" hasCustomPrompt="1"/>
          </p:nvPr>
        </p:nvSpPr>
        <p:spPr>
          <a:xfrm>
            <a:off x="685800" y="3004964"/>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4724400" y="2133600"/>
            <a:ext cx="3675063" cy="3657600"/>
          </a:xfrm>
        </p:spPr>
        <p:txBody>
          <a:bodyPr/>
          <a:lstStyle/>
          <a:p>
            <a:endParaRPr lang="en-US" dirty="0"/>
          </a:p>
        </p:txBody>
      </p:sp>
      <p:sp>
        <p:nvSpPr>
          <p:cNvPr id="18" name="Subtitle 2"/>
          <p:cNvSpPr>
            <a:spLocks noGrp="1"/>
          </p:cNvSpPr>
          <p:nvPr>
            <p:ph type="subTitle" idx="1" hasCustomPrompt="1"/>
          </p:nvPr>
        </p:nvSpPr>
        <p:spPr>
          <a:xfrm>
            <a:off x="691458" y="2600584"/>
            <a:ext cx="3675211"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
        <p:nvSpPr>
          <p:cNvPr id="20" name="Text Placeholder 19"/>
          <p:cNvSpPr>
            <a:spLocks noGrp="1"/>
          </p:cNvSpPr>
          <p:nvPr>
            <p:ph type="body" sz="quarter" idx="16" hasCustomPrompt="1"/>
          </p:nvPr>
        </p:nvSpPr>
        <p:spPr>
          <a:xfrm>
            <a:off x="685800" y="2124075"/>
            <a:ext cx="3675063" cy="466725"/>
          </a:xfrm>
        </p:spPr>
        <p:txBody>
          <a:bodyPr anchor="b" anchorCtr="0"/>
          <a:lstStyle/>
          <a:p>
            <a:pPr lvl="0"/>
            <a:r>
              <a:rPr lang="en-US" dirty="0"/>
              <a:t>H1 Header</a:t>
            </a:r>
          </a:p>
        </p:txBody>
      </p:sp>
    </p:spTree>
    <p:extLst>
      <p:ext uri="{BB962C8B-B14F-4D97-AF65-F5344CB8AC3E}">
        <p14:creationId xmlns:p14="http://schemas.microsoft.com/office/powerpoint/2010/main" val="4281980614"/>
      </p:ext>
    </p:extLst>
  </p:cSld>
  <p:clrMapOvr>
    <a:masterClrMapping/>
  </p:clrMapOvr>
  <p:transition spd="slow">
    <p:randomBa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Big Picture">
    <p:bg>
      <p:bgPr>
        <a:solidFill>
          <a:srgbClr val="ECEEED"/>
        </a:solidFill>
        <a:effectLst/>
      </p:bgPr>
    </p:bg>
    <p:spTree>
      <p:nvGrpSpPr>
        <p:cNvPr id="1" name=""/>
        <p:cNvGrpSpPr/>
        <p:nvPr/>
      </p:nvGrpSpPr>
      <p:grpSpPr>
        <a:xfrm>
          <a:off x="0" y="0"/>
          <a:ext cx="0" cy="0"/>
          <a:chOff x="0" y="0"/>
          <a:chExt cx="0" cy="0"/>
        </a:xfrm>
      </p:grpSpPr>
      <p:sp>
        <p:nvSpPr>
          <p:cNvPr id="15" name="Rectangle 1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r>
              <a:rPr lang="en-US" dirty="0">
                <a:solidFill>
                  <a:prstClr val="white"/>
                </a:solidFill>
              </a:rPr>
              <a:t>Presentation Title</a:t>
            </a: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r>
              <a:rPr lang="en-US" dirty="0">
                <a:solidFill>
                  <a:prstClr val="white"/>
                </a:solidFill>
              </a:rPr>
              <a:t>cchalaw.com</a:t>
            </a: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491CA9C9-B9E1-9D46-B163-7224296A7843}" type="slidenum">
              <a:rPr lang="en-US" smtClean="0">
                <a:solidFill>
                  <a:prstClr val="white"/>
                </a:solidFill>
              </a:rPr>
              <a:pPr/>
              <a:t>‹#›</a:t>
            </a:fld>
            <a:endParaRPr lang="en-US" dirty="0">
              <a:solidFill>
                <a:prstClr val="white"/>
              </a:solidFill>
            </a:endParaRPr>
          </a:p>
        </p:txBody>
      </p:sp>
      <p:sp>
        <p:nvSpPr>
          <p:cNvPr id="16" name="Content Placeholder 3"/>
          <p:cNvSpPr>
            <a:spLocks noGrp="1"/>
          </p:cNvSpPr>
          <p:nvPr>
            <p:ph sz="half" idx="14" hasCustomPrompt="1"/>
          </p:nvPr>
        </p:nvSpPr>
        <p:spPr>
          <a:xfrm>
            <a:off x="691456" y="5257800"/>
            <a:ext cx="7708007" cy="5333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3E3835"/>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sp>
        <p:nvSpPr>
          <p:cNvPr id="8" name="Picture Placeholder 7"/>
          <p:cNvSpPr>
            <a:spLocks noGrp="1"/>
          </p:cNvSpPr>
          <p:nvPr>
            <p:ph type="pic" sz="quarter" idx="15"/>
          </p:nvPr>
        </p:nvSpPr>
        <p:spPr>
          <a:xfrm>
            <a:off x="691456" y="2133600"/>
            <a:ext cx="7708007" cy="2438400"/>
          </a:xfrm>
        </p:spPr>
        <p:txBody>
          <a:bodyPr/>
          <a:lstStyle/>
          <a:p>
            <a:endParaRPr lang="en-US" dirty="0"/>
          </a:p>
        </p:txBody>
      </p:sp>
      <p:sp>
        <p:nvSpPr>
          <p:cNvPr id="18" name="Subtitle 2"/>
          <p:cNvSpPr>
            <a:spLocks noGrp="1"/>
          </p:cNvSpPr>
          <p:nvPr>
            <p:ph type="subTitle" idx="1" hasCustomPrompt="1"/>
          </p:nvPr>
        </p:nvSpPr>
        <p:spPr>
          <a:xfrm>
            <a:off x="691458" y="4853418"/>
            <a:ext cx="7708003" cy="404381"/>
          </a:xfrm>
        </p:spPr>
        <p:txBody>
          <a:bodyPr>
            <a:normAutofit/>
          </a:bodyPr>
          <a:lstStyle>
            <a:lvl1pPr marL="0" indent="0" algn="l">
              <a:buNone/>
              <a:defRPr sz="1800" b="1" i="0">
                <a:solidFill>
                  <a:srgbClr val="51768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H2 Subhead</a:t>
            </a:r>
          </a:p>
        </p:txBody>
      </p:sp>
    </p:spTree>
    <p:extLst>
      <p:ext uri="{BB962C8B-B14F-4D97-AF65-F5344CB8AC3E}">
        <p14:creationId xmlns:p14="http://schemas.microsoft.com/office/powerpoint/2010/main" val="2656854436"/>
      </p:ext>
    </p:extLst>
  </p:cSld>
  <p:clrMapOvr>
    <a:masterClrMapping/>
  </p:clrMapOvr>
  <p:transition spd="slow">
    <p:randomBa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r>
              <a:rPr lang="en-US" dirty="0">
                <a:solidFill>
                  <a:prstClr val="white"/>
                </a:solidFill>
              </a:rPr>
              <a:t>Presentation Title</a:t>
            </a: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r>
              <a:rPr lang="en-US" dirty="0">
                <a:solidFill>
                  <a:prstClr val="white"/>
                </a:solidFill>
              </a:rPr>
              <a:t>cchalaw.com</a:t>
            </a: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491CA9C9-B9E1-9D46-B163-7224296A7843}" type="slidenum">
              <a:rPr lang="en-US" smtClean="0">
                <a:solidFill>
                  <a:prstClr val="white"/>
                </a:solidFill>
              </a:rPr>
              <a:pPr/>
              <a:t>‹#›</a:t>
            </a:fld>
            <a:endParaRPr lang="en-US" dirty="0">
              <a:solidFill>
                <a:prstClr val="white"/>
              </a:solidFill>
            </a:endParaRPr>
          </a:p>
        </p:txBody>
      </p:sp>
      <p:sp>
        <p:nvSpPr>
          <p:cNvPr id="2" name="Rectangle 1"/>
          <p:cNvSpPr/>
          <p:nvPr userDrawn="1"/>
        </p:nvSpPr>
        <p:spPr>
          <a:xfrm>
            <a:off x="4572000" y="1143000"/>
            <a:ext cx="4572000" cy="5105400"/>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ontent Placeholder 3"/>
          <p:cNvSpPr>
            <a:spLocks noGrp="1"/>
          </p:cNvSpPr>
          <p:nvPr>
            <p:ph sz="half" idx="16" hasCustomPrompt="1"/>
          </p:nvPr>
        </p:nvSpPr>
        <p:spPr>
          <a:xfrm>
            <a:off x="4724400" y="3004964"/>
            <a:ext cx="3675213" cy="27862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rgbClr val="ECEEED"/>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Body copy lorem ipsum dolor sit </a:t>
            </a:r>
            <a:r>
              <a:rPr lang="en-US" dirty="0" err="1"/>
              <a:t>amet</a:t>
            </a:r>
            <a:r>
              <a:rPr lang="en-US" dirty="0"/>
              <a:t>. Body copy lorem ipsum dolor sit </a:t>
            </a:r>
            <a:r>
              <a:rPr lang="en-US" dirty="0" err="1"/>
              <a:t>amet</a:t>
            </a:r>
            <a:r>
              <a:rPr lang="en-US" dirty="0"/>
              <a: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3" y="4012405"/>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3"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5" y="3581400"/>
            <a:ext cx="2886769" cy="430213"/>
          </a:xfrm>
        </p:spPr>
        <p:txBody>
          <a:bodyPr/>
          <a:lstStyle/>
          <a:p>
            <a:pPr lvl="0"/>
            <a:r>
              <a:rPr lang="en-US"/>
              <a:t>Douglas Church</a:t>
            </a:r>
            <a:endParaRPr lang="en-US" dirty="0"/>
          </a:p>
        </p:txBody>
      </p:sp>
      <p:sp>
        <p:nvSpPr>
          <p:cNvPr id="24" name="Text Placeholder 8"/>
          <p:cNvSpPr>
            <a:spLocks noGrp="1"/>
          </p:cNvSpPr>
          <p:nvPr>
            <p:ph type="body" sz="quarter" idx="21" hasCustomPrompt="1"/>
          </p:nvPr>
        </p:nvSpPr>
        <p:spPr>
          <a:xfrm>
            <a:off x="4718744" y="2160587"/>
            <a:ext cx="3680869" cy="430213"/>
          </a:xfrm>
        </p:spPr>
        <p:txBody>
          <a:bodyPr/>
          <a:lstStyle>
            <a:lvl1pPr>
              <a:defRPr baseline="0"/>
            </a:lvl1pPr>
          </a:lstStyle>
          <a:p>
            <a:pPr lvl="0"/>
            <a:r>
              <a:rPr lang="en-US" dirty="0"/>
              <a:t>H1 Header</a:t>
            </a:r>
          </a:p>
        </p:txBody>
      </p:sp>
      <p:sp>
        <p:nvSpPr>
          <p:cNvPr id="26" name="Text Placeholder 25"/>
          <p:cNvSpPr>
            <a:spLocks noGrp="1"/>
          </p:cNvSpPr>
          <p:nvPr>
            <p:ph type="body" sz="quarter" idx="22" hasCustomPrompt="1"/>
          </p:nvPr>
        </p:nvSpPr>
        <p:spPr>
          <a:xfrm>
            <a:off x="4718050" y="2590800"/>
            <a:ext cx="3681413" cy="414338"/>
          </a:xfrm>
        </p:spPr>
        <p:txBody>
          <a:bodyPr anchor="ctr" anchorCtr="0">
            <a:normAutofit/>
          </a:bodyPr>
          <a:lstStyle>
            <a:lvl1pPr>
              <a:defRPr sz="1800" b="1" i="0">
                <a:latin typeface="Arial" charset="0"/>
                <a:ea typeface="Arial" charset="0"/>
                <a:cs typeface="Arial" charset="0"/>
              </a:defRPr>
            </a:lvl1pPr>
          </a:lstStyle>
          <a:p>
            <a:pPr lvl="0"/>
            <a:r>
              <a:rPr lang="en-US" dirty="0"/>
              <a:t>Second level</a:t>
            </a:r>
          </a:p>
        </p:txBody>
      </p:sp>
    </p:spTree>
    <p:extLst>
      <p:ext uri="{BB962C8B-B14F-4D97-AF65-F5344CB8AC3E}">
        <p14:creationId xmlns:p14="http://schemas.microsoft.com/office/powerpoint/2010/main" val="1732063357"/>
      </p:ext>
    </p:extLst>
  </p:cSld>
  <p:clrMapOvr>
    <a:masterClrMapping/>
  </p:clrMapOvr>
  <p:transition spd="slow">
    <p:randomBa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omparison_Photo">
    <p:bg>
      <p:bgPr>
        <a:solidFill>
          <a:srgbClr val="ECEEED"/>
        </a:solidFill>
        <a:effectLst/>
      </p:bgPr>
    </p:bg>
    <p:spTree>
      <p:nvGrpSpPr>
        <p:cNvPr id="1" name=""/>
        <p:cNvGrpSpPr/>
        <p:nvPr/>
      </p:nvGrpSpPr>
      <p:grpSpPr>
        <a:xfrm>
          <a:off x="0" y="0"/>
          <a:ext cx="0" cy="0"/>
          <a:chOff x="0" y="0"/>
          <a:chExt cx="0" cy="0"/>
        </a:xfrm>
      </p:grpSpPr>
      <p:sp>
        <p:nvSpPr>
          <p:cNvPr id="15" name="Rectangle 14"/>
          <p:cNvSpPr/>
          <p:nvPr userDrawn="1"/>
        </p:nvSpPr>
        <p:spPr>
          <a:xfrm>
            <a:off x="0" y="6248400"/>
            <a:ext cx="9144000" cy="609599"/>
          </a:xfrm>
          <a:prstGeom prst="rect">
            <a:avLst/>
          </a:prstGeom>
          <a:solidFill>
            <a:srgbClr val="51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Date Placeholder 10"/>
          <p:cNvSpPr>
            <a:spLocks noGrp="1"/>
          </p:cNvSpPr>
          <p:nvPr>
            <p:ph type="dt" sz="half" idx="11"/>
          </p:nvPr>
        </p:nvSpPr>
        <p:spPr/>
        <p:txBody>
          <a:bodyPr/>
          <a:lstStyle>
            <a:lvl1pPr>
              <a:defRPr>
                <a:solidFill>
                  <a:schemeClr val="bg1"/>
                </a:solidFill>
                <a:latin typeface="Arial" charset="0"/>
                <a:ea typeface="Arial" charset="0"/>
                <a:cs typeface="Arial" charset="0"/>
              </a:defRPr>
            </a:lvl1pPr>
          </a:lstStyle>
          <a:p>
            <a:r>
              <a:rPr lang="en-US" dirty="0">
                <a:solidFill>
                  <a:prstClr val="white"/>
                </a:solidFill>
              </a:rPr>
              <a:t>Presentation Title</a:t>
            </a:r>
          </a:p>
        </p:txBody>
      </p:sp>
      <p:sp>
        <p:nvSpPr>
          <p:cNvPr id="12" name="Footer Placeholder 11"/>
          <p:cNvSpPr>
            <a:spLocks noGrp="1"/>
          </p:cNvSpPr>
          <p:nvPr>
            <p:ph type="ftr" sz="quarter" idx="12"/>
          </p:nvPr>
        </p:nvSpPr>
        <p:spPr/>
        <p:txBody>
          <a:bodyPr/>
          <a:lstStyle>
            <a:lvl1pPr>
              <a:defRPr b="1" i="0">
                <a:solidFill>
                  <a:schemeClr val="bg1"/>
                </a:solidFill>
                <a:latin typeface="Arial" charset="0"/>
                <a:ea typeface="Arial" charset="0"/>
                <a:cs typeface="Arial" charset="0"/>
              </a:defRPr>
            </a:lvl1pPr>
          </a:lstStyle>
          <a:p>
            <a:r>
              <a:rPr lang="en-US" dirty="0">
                <a:solidFill>
                  <a:prstClr val="white"/>
                </a:solidFill>
              </a:rPr>
              <a:t>cchalaw.com</a:t>
            </a:r>
          </a:p>
        </p:txBody>
      </p:sp>
      <p:sp>
        <p:nvSpPr>
          <p:cNvPr id="14" name="Slide Number Placeholder 13"/>
          <p:cNvSpPr>
            <a:spLocks noGrp="1"/>
          </p:cNvSpPr>
          <p:nvPr>
            <p:ph type="sldNum" sz="quarter" idx="13"/>
          </p:nvPr>
        </p:nvSpPr>
        <p:spPr/>
        <p:txBody>
          <a:bodyPr/>
          <a:lstStyle>
            <a:lvl1pPr>
              <a:defRPr>
                <a:solidFill>
                  <a:schemeClr val="bg1"/>
                </a:solidFill>
                <a:latin typeface="Arial" charset="0"/>
                <a:ea typeface="Arial" charset="0"/>
                <a:cs typeface="Arial" charset="0"/>
              </a:defRPr>
            </a:lvl1pPr>
          </a:lstStyle>
          <a:p>
            <a:fld id="{491CA9C9-B9E1-9D46-B163-7224296A7843}" type="slidenum">
              <a:rPr lang="en-US" smtClean="0">
                <a:solidFill>
                  <a:prstClr val="white"/>
                </a:solidFill>
              </a:rPr>
              <a:pPr/>
              <a:t>‹#›</a:t>
            </a:fld>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 y="2133599"/>
            <a:ext cx="1257300" cy="1257300"/>
          </a:xfrm>
          <a:prstGeom prst="ellipse">
            <a:avLst/>
          </a:prstGeom>
        </p:spPr>
      </p:pic>
      <p:sp>
        <p:nvSpPr>
          <p:cNvPr id="21" name="Content Placeholder 3"/>
          <p:cNvSpPr>
            <a:spLocks noGrp="1"/>
          </p:cNvSpPr>
          <p:nvPr>
            <p:ph sz="half" idx="17" hasCustomPrompt="1"/>
          </p:nvPr>
        </p:nvSpPr>
        <p:spPr>
          <a:xfrm>
            <a:off x="1191343" y="4012405"/>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22" name="Content Placeholder 3"/>
          <p:cNvSpPr>
            <a:spLocks noGrp="1"/>
          </p:cNvSpPr>
          <p:nvPr>
            <p:ph sz="half" idx="18" hasCustomPrompt="1"/>
          </p:nvPr>
        </p:nvSpPr>
        <p:spPr>
          <a:xfrm>
            <a:off x="1524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3" name="Content Placeholder 3"/>
          <p:cNvSpPr>
            <a:spLocks noGrp="1"/>
          </p:cNvSpPr>
          <p:nvPr>
            <p:ph sz="half" idx="19" hasCustomPrompt="1"/>
          </p:nvPr>
        </p:nvSpPr>
        <p:spPr>
          <a:xfrm>
            <a:off x="1191343"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9" name="Text Placeholder 8"/>
          <p:cNvSpPr>
            <a:spLocks noGrp="1"/>
          </p:cNvSpPr>
          <p:nvPr>
            <p:ph type="body" sz="quarter" idx="20" hasCustomPrompt="1"/>
          </p:nvPr>
        </p:nvSpPr>
        <p:spPr>
          <a:xfrm>
            <a:off x="1190625" y="3581400"/>
            <a:ext cx="2886769" cy="430213"/>
          </a:xfrm>
        </p:spPr>
        <p:txBody>
          <a:bodyPr/>
          <a:lstStyle/>
          <a:p>
            <a:pPr lvl="0"/>
            <a:r>
              <a:rPr lang="en-US"/>
              <a:t>Douglas Church</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0" y="2133599"/>
            <a:ext cx="1257300" cy="1257300"/>
          </a:xfrm>
          <a:prstGeom prst="ellipse">
            <a:avLst/>
          </a:prstGeom>
        </p:spPr>
      </p:pic>
      <p:sp>
        <p:nvSpPr>
          <p:cNvPr id="18" name="Content Placeholder 3"/>
          <p:cNvSpPr>
            <a:spLocks noGrp="1"/>
          </p:cNvSpPr>
          <p:nvPr>
            <p:ph sz="half" idx="21" hasCustomPrompt="1"/>
          </p:nvPr>
        </p:nvSpPr>
        <p:spPr>
          <a:xfrm>
            <a:off x="5382343" y="4012405"/>
            <a:ext cx="2886051" cy="3882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spc="30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PARTNER</a:t>
            </a:r>
          </a:p>
        </p:txBody>
      </p:sp>
      <p:sp>
        <p:nvSpPr>
          <p:cNvPr id="19" name="Content Placeholder 3"/>
          <p:cNvSpPr>
            <a:spLocks noGrp="1"/>
          </p:cNvSpPr>
          <p:nvPr>
            <p:ph sz="half" idx="22" hasCustomPrompt="1"/>
          </p:nvPr>
        </p:nvSpPr>
        <p:spPr>
          <a:xfrm>
            <a:off x="5715000" y="4404129"/>
            <a:ext cx="2553394"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spc="0" baseline="0">
                <a:solidFill>
                  <a:srgbClr val="3C3833"/>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317 508.6794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janedoe@cchalaw.com</a:t>
            </a:r>
            <a:endParaRPr lang="en-US" dirty="0"/>
          </a:p>
        </p:txBody>
      </p:sp>
      <p:sp>
        <p:nvSpPr>
          <p:cNvPr id="20" name="Content Placeholder 3"/>
          <p:cNvSpPr>
            <a:spLocks noGrp="1"/>
          </p:cNvSpPr>
          <p:nvPr>
            <p:ph sz="half" idx="23" hasCustomPrompt="1"/>
          </p:nvPr>
        </p:nvSpPr>
        <p:spPr>
          <a:xfrm>
            <a:off x="5382343" y="4404129"/>
            <a:ext cx="327001" cy="133768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spc="0" baseline="0">
                <a:solidFill>
                  <a:srgbClr val="51768C"/>
                </a:solidFill>
                <a:latin typeface="Arial" charset="0"/>
                <a:ea typeface="Arial" charset="0"/>
                <a:cs typeface="Arial" charset="0"/>
              </a:defRPr>
            </a:lvl1pPr>
            <a:lvl2pPr marL="457200" indent="0">
              <a:buNone/>
              <a:defRPr sz="1400" b="1">
                <a:solidFill>
                  <a:srgbClr val="3E3835"/>
                </a:solidFill>
                <a:latin typeface="Arial" charset="0"/>
                <a:ea typeface="Arial" charset="0"/>
                <a:cs typeface="Arial" charset="0"/>
              </a:defRPr>
            </a:lvl2pPr>
            <a:lvl3pPr>
              <a:buClr>
                <a:srgbClr val="79A6BB"/>
              </a:buClr>
              <a:defRPr sz="1400">
                <a:solidFill>
                  <a:srgbClr val="3E3835"/>
                </a:solidFill>
                <a:latin typeface="Arial" charset="0"/>
                <a:ea typeface="Arial" charset="0"/>
                <a:cs typeface="Arial" charset="0"/>
              </a:defRPr>
            </a:lvl3pPr>
            <a:lvl4pPr>
              <a:buClr>
                <a:srgbClr val="79A6BB"/>
              </a:buClr>
              <a:defRPr sz="1400">
                <a:solidFill>
                  <a:srgbClr val="3E3835"/>
                </a:solidFill>
                <a:latin typeface="Arial" charset="0"/>
                <a:ea typeface="Arial" charset="0"/>
                <a:cs typeface="Arial" charset="0"/>
              </a:defRPr>
            </a:lvl4pPr>
            <a:lvl5pPr>
              <a:buClr>
                <a:srgbClr val="79A6BB"/>
              </a:buClr>
              <a:defRPr sz="1400">
                <a:solidFill>
                  <a:srgbClr val="3E3835"/>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a:t>
            </a:r>
          </a:p>
        </p:txBody>
      </p:sp>
      <p:sp>
        <p:nvSpPr>
          <p:cNvPr id="25" name="Text Placeholder 8"/>
          <p:cNvSpPr>
            <a:spLocks noGrp="1"/>
          </p:cNvSpPr>
          <p:nvPr>
            <p:ph type="body" sz="quarter" idx="24" hasCustomPrompt="1"/>
          </p:nvPr>
        </p:nvSpPr>
        <p:spPr>
          <a:xfrm>
            <a:off x="5381625" y="3581400"/>
            <a:ext cx="2886769" cy="430213"/>
          </a:xfrm>
        </p:spPr>
        <p:txBody>
          <a:bodyPr/>
          <a:lstStyle/>
          <a:p>
            <a:pPr lvl="0"/>
            <a:r>
              <a:rPr lang="en-US"/>
              <a:t>Douglas Church</a:t>
            </a:r>
            <a:endParaRPr lang="en-US" dirty="0"/>
          </a:p>
        </p:txBody>
      </p:sp>
    </p:spTree>
    <p:extLst>
      <p:ext uri="{BB962C8B-B14F-4D97-AF65-F5344CB8AC3E}">
        <p14:creationId xmlns:p14="http://schemas.microsoft.com/office/powerpoint/2010/main" val="1385292000"/>
      </p:ext>
    </p:extLst>
  </p:cSld>
  <p:clrMapOvr>
    <a:masterClrMapping/>
  </p:clrMapOvr>
  <p:transition spd="slow">
    <p:randomBa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Closing Slide">
    <p:bg>
      <p:bgPr>
        <a:solidFill>
          <a:srgbClr val="3C383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45772" y="3048000"/>
            <a:ext cx="6052457" cy="870857"/>
          </a:xfrm>
        </p:spPr>
        <p:txBody>
          <a:bodyPr anchor="b">
            <a:normAutofit/>
          </a:bodyPr>
          <a:lstStyle>
            <a:lvl1pPr algn="ctr">
              <a:defRPr sz="4200">
                <a:solidFill>
                  <a:schemeClr val="bg1"/>
                </a:solidFill>
                <a:latin typeface="Georgia" charset="0"/>
                <a:ea typeface="Georgia" charset="0"/>
                <a:cs typeface="Georgia" charset="0"/>
              </a:defRPr>
            </a:lvl1pPr>
          </a:lstStyle>
          <a:p>
            <a:r>
              <a:rPr lang="en-US" dirty="0"/>
              <a:t>Thank you.</a:t>
            </a:r>
          </a:p>
        </p:txBody>
      </p:sp>
      <p:sp>
        <p:nvSpPr>
          <p:cNvPr id="5" name="Rectangle 4"/>
          <p:cNvSpPr/>
          <p:nvPr userDrawn="1"/>
        </p:nvSpPr>
        <p:spPr>
          <a:xfrm>
            <a:off x="3276600" y="3918857"/>
            <a:ext cx="2590800" cy="45719"/>
          </a:xfrm>
          <a:prstGeom prst="rect">
            <a:avLst/>
          </a:prstGeom>
          <a:solidFill>
            <a:srgbClr val="79A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51617006"/>
      </p:ext>
    </p:extLst>
  </p:cSld>
  <p:clrMapOvr>
    <a:masterClrMapping/>
  </p:clrMapOvr>
  <p:transition spd="slow">
    <p:randomBa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4548461"/>
      </p:ext>
    </p:extLst>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theme" Target="../theme/theme3.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8AA8B9D0-F98A-4427-A712-7AAA6E16DA2C}" type="datetimeFigureOut">
              <a:rPr lang="en-US" smtClean="0"/>
              <a:pPr defTabSz="457200"/>
              <a:t>9/11/2020</a:t>
            </a:fld>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AB159C07-C63A-42C4-9FE2-3FE434E52CED}" type="slidenum">
              <a:rPr lang="en-US" smtClean="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80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AA8B9D0-F98A-4427-A712-7AAA6E16DA2C}" type="datetimeFigureOut">
              <a:rPr lang="en-US" smtClean="0"/>
              <a:t>9/11/2020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B159C07-C63A-42C4-9FE2-3FE434E52CED}"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3411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AA8B9D0-F98A-4427-A712-7AAA6E16DA2C}" type="datetimeFigureOut">
              <a:rPr lang="en-US" smtClean="0"/>
              <a:t>9/11/2020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B159C07-C63A-42C4-9FE2-3FE434E52CED}"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2768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H1 Header</a:t>
            </a:r>
          </a:p>
          <a:p>
            <a:pPr lvl="1"/>
            <a:r>
              <a:rPr lang="en-US" dirty="0"/>
              <a:t>H2 header</a:t>
            </a:r>
          </a:p>
          <a:p>
            <a:pPr lvl="2"/>
            <a:r>
              <a:rPr lang="en-US" dirty="0"/>
              <a:t>Body copy</a:t>
            </a:r>
          </a:p>
          <a:p>
            <a:pPr lvl="3"/>
            <a:r>
              <a:rPr lang="en-US" dirty="0"/>
              <a:t>H3 Bold Header</a:t>
            </a:r>
          </a:p>
          <a:p>
            <a:pPr lvl="4"/>
            <a:r>
              <a:rPr lang="en-US" sz="1400" dirty="0">
                <a:latin typeface="Arial" charset="0"/>
                <a:ea typeface="Arial" charset="0"/>
                <a:cs typeface="Arial" charset="0"/>
              </a:rPr>
              <a:t>List item 1</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Presentation Title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cchalaw.com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CA9C9-B9E1-9D46-B163-7224296A78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767529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slow">
    <p:randomBar/>
  </p:transition>
  <p:hf sldNum="0" hdr="0" ftr="0" dt="0"/>
  <p:txStyles>
    <p:titleStyle>
      <a:lvl1pPr algn="l" defTabSz="914400" rtl="0" eaLnBrk="1" latinLnBrk="0" hangingPunct="1">
        <a:lnSpc>
          <a:spcPct val="90000"/>
        </a:lnSpc>
        <a:spcBef>
          <a:spcPct val="0"/>
        </a:spcBef>
        <a:buNone/>
        <a:defRPr sz="3800" kern="1200">
          <a:solidFill>
            <a:srgbClr val="3C3833"/>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3C3833"/>
          </a:solidFill>
          <a:latin typeface="Georgia" charset="0"/>
          <a:ea typeface="Georgia" charset="0"/>
          <a:cs typeface="Georgia" charset="0"/>
        </a:defRPr>
      </a:lvl1pPr>
      <a:lvl2pPr marL="4572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Arial" charset="0"/>
          <a:ea typeface="Arial" charset="0"/>
          <a:cs typeface="Arial" charset="0"/>
        </a:defRPr>
      </a:lvl4pPr>
      <a:lvl5pPr marL="2171700" indent="-342900" algn="l" defTabSz="914400" rtl="0" eaLnBrk="1" latinLnBrk="0" hangingPunct="1">
        <a:lnSpc>
          <a:spcPct val="90000"/>
        </a:lnSpc>
        <a:spcBef>
          <a:spcPts val="500"/>
        </a:spcBef>
        <a:buClr>
          <a:srgbClr val="79A6BB"/>
        </a:buClr>
        <a:buFont typeface="Arial" charset="0"/>
        <a:buChar char="•"/>
        <a:defRPr sz="1400" kern="120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dgullion@delcomschools.org" TargetMode="External"/><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29921" y="3429000"/>
            <a:ext cx="6052457" cy="8708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200" kern="1200">
                <a:solidFill>
                  <a:schemeClr val="bg1"/>
                </a:solidFill>
                <a:latin typeface="Georgia" charset="0"/>
                <a:ea typeface="Georgia" charset="0"/>
                <a:cs typeface="Georgia"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charset="0"/>
              </a:rPr>
              <a:t>Title IX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charset="0"/>
              </a:rPr>
              <a:t>Training for Reporters </a:t>
            </a:r>
          </a:p>
        </p:txBody>
      </p:sp>
    </p:spTree>
    <p:extLst>
      <p:ext uri="{BB962C8B-B14F-4D97-AF65-F5344CB8AC3E}">
        <p14:creationId xmlns:p14="http://schemas.microsoft.com/office/powerpoint/2010/main" val="323273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BECED-BB7D-4D8C-9EDE-68B1621588DC}"/>
              </a:ext>
            </a:extLst>
          </p:cNvPr>
          <p:cNvSpPr>
            <a:spLocks noGrp="1"/>
          </p:cNvSpPr>
          <p:nvPr>
            <p:ph type="title"/>
          </p:nvPr>
        </p:nvSpPr>
        <p:spPr>
          <a:xfrm>
            <a:off x="1992086" y="3103262"/>
            <a:ext cx="5723164" cy="782938"/>
          </a:xfrm>
        </p:spPr>
        <p:txBody>
          <a:bodyPr>
            <a:normAutofit fontScale="90000"/>
          </a:bodyPr>
          <a:lstStyle/>
          <a:p>
            <a:r>
              <a:rPr kumimoji="0" lang="en-US" sz="4300" b="1" i="0" u="none" strike="noStrike" kern="1200" cap="none" spc="-50" normalizeH="0" baseline="0" noProof="0" dirty="0">
                <a:ln>
                  <a:noFill/>
                </a:ln>
                <a:solidFill>
                  <a:srgbClr val="000000"/>
                </a:solidFill>
                <a:effectLst/>
                <a:uLnTx/>
                <a:uFillTx/>
                <a:latin typeface="Georgia" panose="02040502050405020303"/>
                <a:ea typeface="+mj-ea"/>
                <a:cs typeface="+mj-cs"/>
              </a:rPr>
              <a:t>The Definition of Program or Activities</a:t>
            </a:r>
            <a:endParaRPr lang="en-US" dirty="0"/>
          </a:p>
        </p:txBody>
      </p:sp>
      <p:sp>
        <p:nvSpPr>
          <p:cNvPr id="5" name="Text Placeholder 4">
            <a:extLst>
              <a:ext uri="{FF2B5EF4-FFF2-40B4-BE49-F238E27FC236}">
                <a16:creationId xmlns:a16="http://schemas.microsoft.com/office/drawing/2014/main" id="{512276C0-2A07-4156-943B-08B79B644A7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3927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5CC53-9ECC-4518-B565-F9DBD45A1101}"/>
              </a:ext>
            </a:extLst>
          </p:cNvPr>
          <p:cNvSpPr/>
          <p:nvPr/>
        </p:nvSpPr>
        <p:spPr>
          <a:xfrm>
            <a:off x="990600" y="1752600"/>
            <a:ext cx="7239000" cy="3447098"/>
          </a:xfrm>
          <a:prstGeom prst="rect">
            <a:avLst/>
          </a:prstGeom>
        </p:spPr>
        <p:txBody>
          <a:bodyPr wrap="square">
            <a:spAutoFit/>
          </a:bodyPr>
          <a:lstStyle/>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Georgia" panose="02040502050405020303" pitchFamily="18" charset="0"/>
                <a:ea typeface="Calibri" panose="020F0502020204030204" pitchFamily="34" charset="0"/>
                <a:cs typeface="Times New Roman" panose="02020603050405020304" pitchFamily="18" charset="0"/>
              </a:rPr>
              <a:t>Schools must respond when sexual harassment occurs in the school’s education program or activity, against a person in the United States.</a:t>
            </a:r>
          </a:p>
          <a:p>
            <a:endParaRPr lang="en-US" sz="2000" dirty="0">
              <a:latin typeface="Georgia" panose="02040502050405020303" pitchFamily="18" charset="0"/>
              <a:ea typeface="Calibri" panose="020F0502020204030204" pitchFamily="34" charset="0"/>
              <a:cs typeface="Times New Roman" panose="02020603050405020304" pitchFamily="18" charset="0"/>
            </a:endParaRPr>
          </a:p>
          <a:p>
            <a:r>
              <a:rPr lang="en-US" sz="2000" dirty="0">
                <a:latin typeface="Georgia" panose="02040502050405020303" pitchFamily="18" charset="0"/>
                <a:ea typeface="Calibri" panose="020F0502020204030204" pitchFamily="34" charset="0"/>
                <a:cs typeface="Times New Roman" panose="02020603050405020304" pitchFamily="18" charset="0"/>
              </a:rPr>
              <a:t>Education program or activity includes locations, events, or circumstances over which the school exercised substantial control over both the respondent and the context in which the sexual harassment occurs, and also includes any building owned or controlled by a student organization that is officially recognized by a postsecondary institution.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45356" y="657226"/>
            <a:ext cx="7329488" cy="1077218"/>
          </a:xfrm>
          <a:prstGeom prst="rect">
            <a:avLst/>
          </a:prstGeom>
          <a:noFill/>
        </p:spPr>
        <p:txBody>
          <a:bodyPr wrap="square" rtlCol="0">
            <a:spAutoFit/>
          </a:bodyPr>
          <a:lstStyle/>
          <a:p>
            <a:r>
              <a:rPr lang="en-US" sz="3200" b="1" dirty="0">
                <a:latin typeface="Georgia" panose="02040502050405020303" pitchFamily="18" charset="0"/>
                <a:ea typeface="Calibri" panose="020F0502020204030204" pitchFamily="34" charset="0"/>
                <a:cs typeface="TimesNewRomanPSMT"/>
              </a:rPr>
              <a:t>Educational Program or Activity</a:t>
            </a:r>
          </a:p>
          <a:p>
            <a:r>
              <a:rPr lang="en-US" sz="3200" b="1" dirty="0">
                <a:latin typeface="Georgia" panose="02040502050405020303" pitchFamily="18" charset="0"/>
                <a:ea typeface="Calibri" panose="020F0502020204030204" pitchFamily="34" charset="0"/>
                <a:cs typeface="TimesNewRomanPSMT"/>
              </a:rPr>
              <a:t>34 CFR 106.44(a)</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184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7B1A1-4517-468B-876E-FF50C1DFCCD4}"/>
              </a:ext>
            </a:extLst>
          </p:cNvPr>
          <p:cNvSpPr>
            <a:spLocks noGrp="1"/>
          </p:cNvSpPr>
          <p:nvPr>
            <p:ph type="ctrTitle"/>
          </p:nvPr>
        </p:nvSpPr>
        <p:spPr/>
        <p:txBody>
          <a:bodyPr>
            <a:noAutofit/>
          </a:bodyPr>
          <a:lstStyle/>
          <a:p>
            <a:r>
              <a:rPr lang="en-US" sz="6000" dirty="0">
                <a:latin typeface="Georgia" panose="02040502050405020303" pitchFamily="18" charset="0"/>
              </a:rPr>
              <a:t>When in doubt, report to the </a:t>
            </a:r>
            <a:br>
              <a:rPr lang="en-US" sz="6000" dirty="0">
                <a:latin typeface="Georgia" panose="02040502050405020303" pitchFamily="18" charset="0"/>
              </a:rPr>
            </a:br>
            <a:r>
              <a:rPr lang="en-US" sz="6000" dirty="0">
                <a:latin typeface="Georgia" panose="02040502050405020303" pitchFamily="18" charset="0"/>
              </a:rPr>
              <a:t>Title IX Coordinator. </a:t>
            </a:r>
          </a:p>
        </p:txBody>
      </p:sp>
      <p:sp>
        <p:nvSpPr>
          <p:cNvPr id="5" name="Subtitle 4">
            <a:extLst>
              <a:ext uri="{FF2B5EF4-FFF2-40B4-BE49-F238E27FC236}">
                <a16:creationId xmlns:a16="http://schemas.microsoft.com/office/drawing/2014/main" id="{FF93927E-42F0-4F11-8231-EF7A5206C2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431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4267200"/>
            <a:ext cx="3962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7" name="Rectangle 6"/>
          <p:cNvSpPr/>
          <p:nvPr/>
        </p:nvSpPr>
        <p:spPr>
          <a:xfrm>
            <a:off x="2072082" y="2290194"/>
            <a:ext cx="485722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If you have questions or need to make a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Title IX </a:t>
            </a:r>
            <a:r>
              <a:rPr kumimoji="0" lang="en-US" sz="24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Coordinat</a:t>
            </a:r>
            <a:r>
              <a:rPr lang="en-US" sz="2400" dirty="0">
                <a:solidFill>
                  <a:prstClr val="white"/>
                </a:solidFill>
                <a:latin typeface="Georgia" panose="02040502050405020303" pitchFamily="18" charset="0"/>
              </a:rPr>
              <a:t>or</a:t>
            </a:r>
            <a:endParaRPr kumimoji="0" lang="en-US" sz="2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eorgia" panose="02040502050405020303" pitchFamily="18" charset="0"/>
                <a:hlinkClick r:id="rId3"/>
              </a:rPr>
              <a:t>dgullion@delcomschools.org</a:t>
            </a:r>
            <a:endParaRPr lang="en-US" sz="2400" dirty="0">
              <a:solidFill>
                <a:prstClr val="white"/>
              </a:solidFill>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765-284-5074</a:t>
            </a:r>
          </a:p>
        </p:txBody>
      </p:sp>
    </p:spTree>
    <p:extLst>
      <p:ext uri="{BB962C8B-B14F-4D97-AF65-F5344CB8AC3E}">
        <p14:creationId xmlns:p14="http://schemas.microsoft.com/office/powerpoint/2010/main" val="219086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AF1A-47AC-416F-87C8-398EF6A912F1}"/>
              </a:ext>
            </a:extLst>
          </p:cNvPr>
          <p:cNvSpPr>
            <a:spLocks noGrp="1"/>
          </p:cNvSpPr>
          <p:nvPr>
            <p:ph type="title"/>
          </p:nvPr>
        </p:nvSpPr>
        <p:spPr/>
        <p:txBody>
          <a:bodyPr/>
          <a:lstStyle/>
          <a:p>
            <a:r>
              <a:rPr lang="en-US" dirty="0">
                <a:latin typeface="Georgia" panose="02040502050405020303" pitchFamily="18" charset="0"/>
              </a:rPr>
              <a:t>Today’s Purpose</a:t>
            </a:r>
          </a:p>
        </p:txBody>
      </p:sp>
      <p:sp>
        <p:nvSpPr>
          <p:cNvPr id="3" name="Content Placeholder 2">
            <a:extLst>
              <a:ext uri="{FF2B5EF4-FFF2-40B4-BE49-F238E27FC236}">
                <a16:creationId xmlns:a16="http://schemas.microsoft.com/office/drawing/2014/main" id="{7C941EEF-732E-42B9-9853-75550BDBE6C0}"/>
              </a:ext>
            </a:extLst>
          </p:cNvPr>
          <p:cNvSpPr>
            <a:spLocks noGrp="1"/>
          </p:cNvSpPr>
          <p:nvPr>
            <p:ph idx="1"/>
          </p:nvPr>
        </p:nvSpPr>
        <p:spPr/>
        <p:txBody>
          <a:bodyPr/>
          <a:lstStyle/>
          <a:p>
            <a:pPr>
              <a:buFont typeface="Arial" panose="020B0604020202020204" pitchFamily="34" charset="0"/>
              <a:buChar char="•"/>
            </a:pPr>
            <a:r>
              <a:rPr lang="en-US" sz="2800" dirty="0">
                <a:latin typeface="Georgia" panose="02040502050405020303" pitchFamily="18" charset="0"/>
              </a:rPr>
              <a:t> Basics of new Title IX Regulations</a:t>
            </a:r>
          </a:p>
          <a:p>
            <a:pPr>
              <a:buFont typeface="Arial" panose="020B0604020202020204" pitchFamily="34" charset="0"/>
              <a:buChar char="•"/>
            </a:pPr>
            <a:r>
              <a:rPr lang="en-US" sz="2800" dirty="0">
                <a:latin typeface="Georgia" panose="02040502050405020303" pitchFamily="18" charset="0"/>
              </a:rPr>
              <a:t> Actual Knowledge </a:t>
            </a:r>
          </a:p>
          <a:p>
            <a:pPr>
              <a:buFont typeface="Arial" panose="020B0604020202020204" pitchFamily="34" charset="0"/>
              <a:buChar char="•"/>
            </a:pPr>
            <a:r>
              <a:rPr lang="en-US" sz="2800" dirty="0">
                <a:latin typeface="Georgia" panose="02040502050405020303" pitchFamily="18" charset="0"/>
              </a:rPr>
              <a:t> Definition of Sexual Harassment </a:t>
            </a:r>
          </a:p>
          <a:p>
            <a:pPr>
              <a:buFont typeface="Arial" panose="020B0604020202020204" pitchFamily="34" charset="0"/>
              <a:buChar char="•"/>
            </a:pPr>
            <a:r>
              <a:rPr lang="en-US" sz="2800" dirty="0">
                <a:latin typeface="Georgia" panose="02040502050405020303" pitchFamily="18" charset="0"/>
              </a:rPr>
              <a:t> Definition of Program or Activity</a:t>
            </a:r>
          </a:p>
        </p:txBody>
      </p:sp>
    </p:spTree>
    <p:extLst>
      <p:ext uri="{BB962C8B-B14F-4D97-AF65-F5344CB8AC3E}">
        <p14:creationId xmlns:p14="http://schemas.microsoft.com/office/powerpoint/2010/main" val="114480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BECED-BB7D-4D8C-9EDE-68B1621588DC}"/>
              </a:ext>
            </a:extLst>
          </p:cNvPr>
          <p:cNvSpPr>
            <a:spLocks noGrp="1"/>
          </p:cNvSpPr>
          <p:nvPr>
            <p:ph type="title"/>
          </p:nvPr>
        </p:nvSpPr>
        <p:spPr/>
        <p:txBody>
          <a:bodyPr>
            <a:normAutofit fontScale="90000"/>
          </a:bodyPr>
          <a:lstStyle/>
          <a:p>
            <a:r>
              <a:rPr lang="en-US" sz="4300" b="1" dirty="0">
                <a:solidFill>
                  <a:srgbClr val="000000"/>
                </a:solidFill>
                <a:latin typeface="Georgia" panose="02040502050405020303"/>
              </a:rPr>
              <a:t>New Title IX Regulations +Actual Knowledge</a:t>
            </a:r>
            <a:endParaRPr lang="en-US" dirty="0"/>
          </a:p>
        </p:txBody>
      </p:sp>
      <p:sp>
        <p:nvSpPr>
          <p:cNvPr id="5" name="Text Placeholder 4">
            <a:extLst>
              <a:ext uri="{FF2B5EF4-FFF2-40B4-BE49-F238E27FC236}">
                <a16:creationId xmlns:a16="http://schemas.microsoft.com/office/drawing/2014/main" id="{512276C0-2A07-4156-943B-08B79B644A7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6069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Title IX </a:t>
            </a:r>
          </a:p>
        </p:txBody>
      </p:sp>
      <p:sp>
        <p:nvSpPr>
          <p:cNvPr id="3" name="Content Placeholder 2"/>
          <p:cNvSpPr>
            <a:spLocks noGrp="1"/>
          </p:cNvSpPr>
          <p:nvPr>
            <p:ph idx="1"/>
          </p:nvPr>
        </p:nvSpPr>
        <p:spPr/>
        <p:txBody>
          <a:bodyPr/>
          <a:lstStyle/>
          <a:p>
            <a:pPr algn="ctr"/>
            <a:r>
              <a:rPr lang="en-US" sz="3200" dirty="0">
                <a:latin typeface="Georgia" panose="02040502050405020303" pitchFamily="18" charset="0"/>
              </a:rPr>
              <a:t>No person in the United States shall, on the basis of sex, be excluded from participation in, be denied the benefits of, or be subjected to discrimination under any education program or activity receiving Federal financial assistance.</a:t>
            </a:r>
          </a:p>
          <a:p>
            <a:endParaRPr lang="en-US" dirty="0">
              <a:latin typeface="Georgia" panose="02040502050405020303" pitchFamily="18" charset="0"/>
            </a:endParaRPr>
          </a:p>
        </p:txBody>
      </p:sp>
    </p:spTree>
    <p:extLst>
      <p:ext uri="{BB962C8B-B14F-4D97-AF65-F5344CB8AC3E}">
        <p14:creationId xmlns:p14="http://schemas.microsoft.com/office/powerpoint/2010/main" val="31197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911B-B00B-4988-B6C5-8EB8D8464902}"/>
              </a:ext>
            </a:extLst>
          </p:cNvPr>
          <p:cNvSpPr>
            <a:spLocks noGrp="1"/>
          </p:cNvSpPr>
          <p:nvPr>
            <p:ph type="title"/>
          </p:nvPr>
        </p:nvSpPr>
        <p:spPr/>
        <p:txBody>
          <a:bodyPr/>
          <a:lstStyle/>
          <a:p>
            <a:r>
              <a:rPr lang="en-US" dirty="0">
                <a:latin typeface="Georgia" panose="02040502050405020303" pitchFamily="18" charset="0"/>
              </a:rPr>
              <a:t>New Regulations + </a:t>
            </a:r>
            <a:br>
              <a:rPr lang="en-US" dirty="0">
                <a:latin typeface="Georgia" panose="02040502050405020303" pitchFamily="18" charset="0"/>
              </a:rPr>
            </a:br>
            <a:r>
              <a:rPr lang="en-US" dirty="0">
                <a:latin typeface="Georgia" panose="02040502050405020303" pitchFamily="18" charset="0"/>
              </a:rPr>
              <a:t>Mandatory Reporting </a:t>
            </a:r>
          </a:p>
        </p:txBody>
      </p:sp>
      <p:sp>
        <p:nvSpPr>
          <p:cNvPr id="3" name="Subtitle 2"/>
          <p:cNvSpPr>
            <a:spLocks noGrp="1"/>
          </p:cNvSpPr>
          <p:nvPr>
            <p:ph idx="1"/>
          </p:nvPr>
        </p:nvSpPr>
        <p:spPr/>
        <p:txBody>
          <a:bodyPr/>
          <a:lstStyle/>
          <a:p>
            <a:pPr>
              <a:buFont typeface="Arial" panose="020B0604020202020204" pitchFamily="34" charset="0"/>
              <a:buChar char="•"/>
            </a:pPr>
            <a:r>
              <a:rPr lang="en-US" dirty="0">
                <a:latin typeface="Georgia" panose="02040502050405020303" pitchFamily="18" charset="0"/>
              </a:rPr>
              <a:t> New Title IX Regulations effective August 14, 2020</a:t>
            </a:r>
          </a:p>
          <a:p>
            <a:pPr>
              <a:buFont typeface="Arial" panose="020B0604020202020204" pitchFamily="34" charset="0"/>
              <a:buChar char="•"/>
            </a:pPr>
            <a:r>
              <a:rPr lang="en-US" dirty="0">
                <a:latin typeface="Georgia" panose="02040502050405020303" pitchFamily="18" charset="0"/>
              </a:rPr>
              <a:t> School must respond when </a:t>
            </a:r>
            <a:r>
              <a:rPr lang="en-US" i="1" dirty="0">
                <a:latin typeface="Georgia" panose="02040502050405020303" pitchFamily="18" charset="0"/>
              </a:rPr>
              <a:t>actual knowledge </a:t>
            </a:r>
            <a:r>
              <a:rPr lang="en-US" dirty="0">
                <a:latin typeface="Georgia" panose="02040502050405020303" pitchFamily="18" charset="0"/>
              </a:rPr>
              <a:t>of sexual harassment </a:t>
            </a:r>
          </a:p>
          <a:p>
            <a:pPr>
              <a:buFont typeface="Arial" panose="020B0604020202020204" pitchFamily="34" charset="0"/>
              <a:buChar char="•"/>
            </a:pPr>
            <a:r>
              <a:rPr lang="en-US" dirty="0">
                <a:latin typeface="Georgia" panose="02040502050405020303" pitchFamily="18" charset="0"/>
              </a:rPr>
              <a:t> </a:t>
            </a:r>
            <a:r>
              <a:rPr lang="en-US" i="1" dirty="0">
                <a:latin typeface="Georgia" panose="02040502050405020303" pitchFamily="18" charset="0"/>
              </a:rPr>
              <a:t>Actual Knowledge </a:t>
            </a:r>
            <a:r>
              <a:rPr lang="en-US" dirty="0">
                <a:latin typeface="Georgia" panose="02040502050405020303" pitchFamily="18" charset="0"/>
              </a:rPr>
              <a:t>means notice of sexual harassment or allegations of sexual harassment to any elementary or secondary school employee.</a:t>
            </a:r>
          </a:p>
          <a:p>
            <a:pPr>
              <a:buFont typeface="Arial" panose="020B0604020202020204" pitchFamily="34" charset="0"/>
              <a:buChar char="•"/>
            </a:pPr>
            <a:endParaRPr lang="en-US" dirty="0">
              <a:latin typeface="Georgia" panose="02040502050405020303" pitchFamily="18" charset="0"/>
            </a:endParaRPr>
          </a:p>
        </p:txBody>
      </p:sp>
    </p:spTree>
    <p:extLst>
      <p:ext uri="{BB962C8B-B14F-4D97-AF65-F5344CB8AC3E}">
        <p14:creationId xmlns:p14="http://schemas.microsoft.com/office/powerpoint/2010/main" val="63185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BECED-BB7D-4D8C-9EDE-68B1621588DC}"/>
              </a:ext>
            </a:extLst>
          </p:cNvPr>
          <p:cNvSpPr>
            <a:spLocks noGrp="1"/>
          </p:cNvSpPr>
          <p:nvPr>
            <p:ph type="title"/>
          </p:nvPr>
        </p:nvSpPr>
        <p:spPr/>
        <p:txBody>
          <a:bodyPr>
            <a:normAutofit fontScale="90000"/>
          </a:bodyPr>
          <a:lstStyle/>
          <a:p>
            <a:r>
              <a:rPr kumimoji="0" lang="en-US" sz="4300" b="1" i="0" u="none" strike="noStrike" kern="1200" cap="none" spc="-50" normalizeH="0" baseline="0" noProof="0" dirty="0">
                <a:ln>
                  <a:noFill/>
                </a:ln>
                <a:solidFill>
                  <a:srgbClr val="000000"/>
                </a:solidFill>
                <a:effectLst/>
                <a:uLnTx/>
                <a:uFillTx/>
                <a:latin typeface="Georgia" panose="02040502050405020303"/>
                <a:ea typeface="+mj-ea"/>
                <a:cs typeface="+mj-cs"/>
              </a:rPr>
              <a:t>The Definition of Sexual Harassment</a:t>
            </a:r>
            <a:endParaRPr lang="en-US" dirty="0"/>
          </a:p>
        </p:txBody>
      </p:sp>
      <p:sp>
        <p:nvSpPr>
          <p:cNvPr id="5" name="Text Placeholder 4">
            <a:extLst>
              <a:ext uri="{FF2B5EF4-FFF2-40B4-BE49-F238E27FC236}">
                <a16:creationId xmlns:a16="http://schemas.microsoft.com/office/drawing/2014/main" id="{512276C0-2A07-4156-943B-08B79B644A7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0863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5630-5004-4D7D-8AE2-1B127EA27206}"/>
              </a:ext>
            </a:extLst>
          </p:cNvPr>
          <p:cNvSpPr>
            <a:spLocks noGrp="1"/>
          </p:cNvSpPr>
          <p:nvPr>
            <p:ph type="title"/>
          </p:nvPr>
        </p:nvSpPr>
        <p:spPr/>
        <p:txBody>
          <a:bodyPr/>
          <a:lstStyle/>
          <a:p>
            <a:r>
              <a:rPr kumimoji="0" lang="en-US" sz="4000" b="1" i="0" u="none" strike="noStrike" kern="1200" cap="none" spc="-50" normalizeH="0" baseline="0" noProof="0" dirty="0">
                <a:ln>
                  <a:noFill/>
                </a:ln>
                <a:solidFill>
                  <a:srgbClr val="000000"/>
                </a:solidFill>
                <a:effectLst/>
                <a:uLnTx/>
                <a:uFillTx/>
                <a:latin typeface="Georgia" panose="02040502050405020303"/>
                <a:ea typeface="+mj-ea"/>
                <a:cs typeface="+mj-cs"/>
              </a:rPr>
              <a:t>Sexual Harassment, Type 1</a:t>
            </a:r>
            <a:endParaRPr lang="en-US" dirty="0"/>
          </a:p>
        </p:txBody>
      </p:sp>
      <p:sp>
        <p:nvSpPr>
          <p:cNvPr id="3" name="Content Placeholder 2">
            <a:extLst>
              <a:ext uri="{FF2B5EF4-FFF2-40B4-BE49-F238E27FC236}">
                <a16:creationId xmlns:a16="http://schemas.microsoft.com/office/drawing/2014/main" id="{97147DDF-2D5A-4B2E-894D-1B39FF0DB165}"/>
              </a:ext>
            </a:extLst>
          </p:cNvPr>
          <p:cNvSpPr>
            <a:spLocks noGrp="1"/>
          </p:cNvSpPr>
          <p:nvPr>
            <p:ph idx="1"/>
          </p:nvPr>
        </p:nvSpPr>
        <p:spPr/>
        <p:txBody>
          <a:bodyPr/>
          <a:lstStyle/>
          <a:p>
            <a:pPr marL="0" marR="0" lvl="0" indent="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None/>
              <a:tabLst/>
              <a:defRPr/>
            </a:pPr>
            <a:r>
              <a:rPr kumimoji="0" lang="en-US" sz="2400" b="1" i="0" u="none" strike="noStrike" kern="1200" cap="none" spc="0" normalizeH="0" baseline="0" noProof="0" dirty="0">
                <a:ln>
                  <a:noFill/>
                </a:ln>
                <a:solidFill>
                  <a:srgbClr val="000000"/>
                </a:solidFill>
                <a:effectLst/>
                <a:uLnTx/>
                <a:uFillTx/>
                <a:latin typeface="Georgia" panose="02040502050405020303"/>
                <a:ea typeface="+mn-ea"/>
                <a:cs typeface="+mn-cs"/>
              </a:rPr>
              <a:t>Sexual harassment</a:t>
            </a:r>
            <a:r>
              <a:rPr kumimoji="0" lang="en-US" sz="2400" b="0" i="0" u="none" strike="noStrike" kern="1200" cap="none" spc="0" normalizeH="0" baseline="0" noProof="0" dirty="0">
                <a:ln>
                  <a:noFill/>
                </a:ln>
                <a:solidFill>
                  <a:srgbClr val="000000"/>
                </a:solidFill>
                <a:effectLst/>
                <a:uLnTx/>
                <a:uFillTx/>
                <a:latin typeface="Georgia" panose="02040502050405020303"/>
                <a:ea typeface="+mn-ea"/>
                <a:cs typeface="+mn-cs"/>
              </a:rPr>
              <a:t> means conduct on the basis of sex that satisfies </a:t>
            </a:r>
            <a:r>
              <a:rPr kumimoji="0" lang="en-US" sz="2400" b="0" i="0" u="sng" strike="noStrike" kern="1200" cap="none" spc="0" normalizeH="0" baseline="0" noProof="0" dirty="0">
                <a:ln>
                  <a:noFill/>
                </a:ln>
                <a:solidFill>
                  <a:srgbClr val="000000"/>
                </a:solidFill>
                <a:effectLst/>
                <a:uLnTx/>
                <a:uFillTx/>
                <a:latin typeface="Georgia" panose="02040502050405020303"/>
                <a:ea typeface="+mn-ea"/>
                <a:cs typeface="+mn-cs"/>
              </a:rPr>
              <a:t>one or more</a:t>
            </a:r>
            <a:r>
              <a:rPr kumimoji="0" lang="en-US" sz="2400" b="0" i="0" u="none" strike="noStrike" kern="1200" cap="none" spc="0" normalizeH="0" baseline="0" noProof="0" dirty="0">
                <a:ln>
                  <a:noFill/>
                </a:ln>
                <a:solidFill>
                  <a:srgbClr val="000000"/>
                </a:solidFill>
                <a:effectLst/>
                <a:uLnTx/>
                <a:uFillTx/>
                <a:latin typeface="Georgia" panose="02040502050405020303"/>
                <a:ea typeface="+mn-ea"/>
                <a:cs typeface="+mn-cs"/>
              </a:rPr>
              <a:t> of the following:</a:t>
            </a:r>
          </a:p>
          <a:p>
            <a:pPr marL="457200" marR="0" lvl="0" indent="-457200" algn="l" defTabSz="914400" rtl="0" eaLnBrk="1" fontAlgn="auto" latinLnBrk="0" hangingPunct="1">
              <a:lnSpc>
                <a:spcPct val="90000"/>
              </a:lnSpc>
              <a:spcBef>
                <a:spcPts val="1200"/>
              </a:spcBef>
              <a:spcAft>
                <a:spcPts val="200"/>
              </a:spcAft>
              <a:buClr>
                <a:srgbClr val="6F6F74"/>
              </a:buClr>
              <a:buSzPct val="100000"/>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Georgia" panose="02040502050405020303"/>
                <a:ea typeface="+mn-ea"/>
                <a:cs typeface="+mn-cs"/>
              </a:rPr>
              <a:t>A school employee conditioning the provision of an aid, benefit, or service of the recipient on an individual's participation in unwelcome sexual conduct  </a:t>
            </a:r>
          </a:p>
          <a:p>
            <a:pPr marL="475488" marR="0" lvl="2" indent="0" algn="l" defTabSz="914400" rtl="0" eaLnBrk="1" fontAlgn="auto" latinLnBrk="0" hangingPunct="1">
              <a:lnSpc>
                <a:spcPct val="90000"/>
              </a:lnSpc>
              <a:spcBef>
                <a:spcPts val="200"/>
              </a:spcBef>
              <a:spcAft>
                <a:spcPts val="400"/>
              </a:spcAft>
              <a:buClr>
                <a:srgbClr val="6F6F74"/>
              </a:buClr>
              <a:buSzTx/>
              <a:buFont typeface="Calibri" pitchFamily="34" charset="0"/>
              <a:buNone/>
              <a:tabLst/>
              <a:defRPr/>
            </a:pPr>
            <a:r>
              <a:rPr kumimoji="0" lang="en-US" sz="1800" b="0" i="1" u="none" strike="noStrike" kern="1200" cap="none" spc="0" normalizeH="0" baseline="0" noProof="0" dirty="0">
                <a:ln>
                  <a:noFill/>
                </a:ln>
                <a:solidFill>
                  <a:srgbClr val="000000"/>
                </a:solidFill>
                <a:effectLst/>
                <a:uLnTx/>
                <a:uFillTx/>
                <a:latin typeface="Georgia" panose="02040502050405020303"/>
                <a:ea typeface="+mn-ea"/>
                <a:cs typeface="+mn-cs"/>
              </a:rPr>
              <a:t>This is the quid pro quo  (something for something else) type.</a:t>
            </a:r>
          </a:p>
          <a:p>
            <a:endParaRPr lang="en-US" dirty="0"/>
          </a:p>
        </p:txBody>
      </p:sp>
    </p:spTree>
    <p:extLst>
      <p:ext uri="{BB962C8B-B14F-4D97-AF65-F5344CB8AC3E}">
        <p14:creationId xmlns:p14="http://schemas.microsoft.com/office/powerpoint/2010/main" val="362256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E3D-8860-4696-B490-741B17A52271}"/>
              </a:ext>
            </a:extLst>
          </p:cNvPr>
          <p:cNvSpPr>
            <a:spLocks noGrp="1"/>
          </p:cNvSpPr>
          <p:nvPr>
            <p:ph type="title"/>
          </p:nvPr>
        </p:nvSpPr>
        <p:spPr/>
        <p:txBody>
          <a:bodyPr/>
          <a:lstStyle/>
          <a:p>
            <a:r>
              <a:rPr kumimoji="0" lang="en-US" sz="4000" b="1" i="0" u="none" strike="noStrike" kern="1200" cap="none" spc="-50" normalizeH="0" baseline="0" noProof="0" dirty="0">
                <a:ln>
                  <a:noFill/>
                </a:ln>
                <a:solidFill>
                  <a:srgbClr val="000000"/>
                </a:solidFill>
                <a:effectLst/>
                <a:uLnTx/>
                <a:uFillTx/>
                <a:latin typeface="Georgia" panose="02040502050405020303"/>
                <a:ea typeface="+mj-ea"/>
                <a:cs typeface="+mj-cs"/>
              </a:rPr>
              <a:t>Sexual Harassment, Type 2</a:t>
            </a:r>
            <a:endParaRPr lang="en-US" dirty="0"/>
          </a:p>
        </p:txBody>
      </p:sp>
      <p:sp>
        <p:nvSpPr>
          <p:cNvPr id="3" name="Content Placeholder 2">
            <a:extLst>
              <a:ext uri="{FF2B5EF4-FFF2-40B4-BE49-F238E27FC236}">
                <a16:creationId xmlns:a16="http://schemas.microsoft.com/office/drawing/2014/main" id="{1010C673-D9D3-4E60-944B-3EBE8D63CDC1}"/>
              </a:ext>
            </a:extLst>
          </p:cNvPr>
          <p:cNvSpPr>
            <a:spLocks noGrp="1"/>
          </p:cNvSpPr>
          <p:nvPr>
            <p:ph idx="1"/>
          </p:nvPr>
        </p:nvSpPr>
        <p:spPr/>
        <p:txBody>
          <a:bodyPr/>
          <a:lstStyle/>
          <a:p>
            <a:pPr marL="0" marR="0" lvl="0" indent="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None/>
              <a:tabLst/>
              <a:defRPr/>
            </a:pPr>
            <a:r>
              <a:rPr kumimoji="0" lang="en-US" sz="1900" b="0" i="0" u="none" strike="noStrike" kern="1200" cap="none" spc="0" normalizeH="0" baseline="0" noProof="0" dirty="0">
                <a:ln>
                  <a:noFill/>
                </a:ln>
                <a:solidFill>
                  <a:srgbClr val="000000"/>
                </a:solidFill>
                <a:effectLst/>
                <a:uLnTx/>
                <a:uFillTx/>
                <a:latin typeface="Georgia" panose="02040502050405020303"/>
                <a:ea typeface="+mn-ea"/>
                <a:cs typeface="+mn-cs"/>
              </a:rPr>
              <a:t>Unwelcome conduct determined by a reasonable person to be so severe, pervasive, </a:t>
            </a:r>
            <a:r>
              <a:rPr kumimoji="0" lang="en-US" sz="1900" b="1" i="0" u="none" strike="noStrike" kern="1200" cap="none" spc="0" normalizeH="0" baseline="0" noProof="0" dirty="0">
                <a:ln>
                  <a:noFill/>
                </a:ln>
                <a:solidFill>
                  <a:srgbClr val="000000"/>
                </a:solidFill>
                <a:effectLst/>
                <a:uLnTx/>
                <a:uFillTx/>
                <a:latin typeface="Georgia" panose="02040502050405020303"/>
                <a:ea typeface="+mn-ea"/>
                <a:cs typeface="+mn-cs"/>
              </a:rPr>
              <a:t>and</a:t>
            </a:r>
            <a:r>
              <a:rPr kumimoji="0" lang="en-US" sz="1900" b="0" i="0" u="none" strike="noStrike" kern="1200" cap="none" spc="0" normalizeH="0" baseline="0" noProof="0" dirty="0">
                <a:ln>
                  <a:noFill/>
                </a:ln>
                <a:solidFill>
                  <a:srgbClr val="000000"/>
                </a:solidFill>
                <a:effectLst/>
                <a:uLnTx/>
                <a:uFillTx/>
                <a:latin typeface="Georgia" panose="02040502050405020303"/>
                <a:ea typeface="+mn-ea"/>
                <a:cs typeface="+mn-cs"/>
              </a:rPr>
              <a:t> objectively offensive that it effectively denies a person equal access to the recipient's education program or activity</a:t>
            </a:r>
          </a:p>
          <a:p>
            <a:pPr marL="384048" marR="0" lvl="1" indent="-182880" algn="l" defTabSz="914400" rtl="0" eaLnBrk="1" fontAlgn="auto" latinLnBrk="0" hangingPunct="1">
              <a:lnSpc>
                <a:spcPct val="90000"/>
              </a:lnSpc>
              <a:spcBef>
                <a:spcPts val="200"/>
              </a:spcBef>
              <a:spcAft>
                <a:spcPts val="400"/>
              </a:spcAft>
              <a:buClr>
                <a:srgbClr val="6F6F74"/>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Georgia" panose="02040502050405020303"/>
                <a:ea typeface="+mn-ea"/>
                <a:cs typeface="+mn-cs"/>
              </a:rPr>
              <a:t>With the 3rd prong covering most everything physical, this prong is focused on verbal or written/electronic forms of harassment.</a:t>
            </a:r>
          </a:p>
          <a:p>
            <a:pPr marL="384048" marR="0" lvl="1" indent="-182880" algn="l" defTabSz="914400" rtl="0" eaLnBrk="1" fontAlgn="auto" latinLnBrk="0" hangingPunct="1">
              <a:lnSpc>
                <a:spcPct val="90000"/>
              </a:lnSpc>
              <a:spcBef>
                <a:spcPts val="200"/>
              </a:spcBef>
              <a:spcAft>
                <a:spcPts val="400"/>
              </a:spcAft>
              <a:buClr>
                <a:srgbClr val="6F6F74"/>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Georgia" panose="02040502050405020303"/>
                <a:ea typeface="+mn-ea"/>
                <a:cs typeface="+mn-cs"/>
              </a:rPr>
              <a:t>Standard is subjective with respect to the unwelcome-ness of the conduct (i.e., whether the complainant viewed the conduct as unwelcome), but as to elements of severity, pervasiveness, objective offensiveness, and denial of equal access, determinations are </a:t>
            </a:r>
            <a:r>
              <a:rPr kumimoji="0" lang="en-US" sz="1900" b="0" i="0" u="none" strike="noStrike" kern="1200" cap="none" spc="0" normalizeH="0" baseline="0" noProof="0" dirty="0">
                <a:ln>
                  <a:noFill/>
                </a:ln>
                <a:solidFill>
                  <a:srgbClr val="000000"/>
                </a:solidFill>
                <a:effectLst/>
                <a:uLnTx/>
                <a:uFillTx/>
                <a:latin typeface="Georgia" panose="02040502050405020303"/>
                <a:ea typeface="Calibri" panose="020F0502020204030204" pitchFamily="34" charset="0"/>
                <a:cs typeface="TimesNewRomanPSMT"/>
              </a:rPr>
              <a:t>made by a reasonable person in the shoes of the complainant.</a:t>
            </a:r>
            <a:endParaRPr kumimoji="0" lang="en-US" sz="1900" b="0" i="0" u="none" strike="noStrike" kern="1200" cap="none" spc="0" normalizeH="0" baseline="0" noProof="0" dirty="0">
              <a:ln>
                <a:noFill/>
              </a:ln>
              <a:solidFill>
                <a:srgbClr val="000000"/>
              </a:solidFill>
              <a:effectLst/>
              <a:uLnTx/>
              <a:uFillTx/>
              <a:latin typeface="Georgia" panose="02040502050405020303"/>
              <a:ea typeface="+mn-ea"/>
              <a:cs typeface="+mn-cs"/>
            </a:endParaRPr>
          </a:p>
          <a:p>
            <a:endParaRPr lang="en-US" dirty="0"/>
          </a:p>
        </p:txBody>
      </p:sp>
    </p:spTree>
    <p:extLst>
      <p:ext uri="{BB962C8B-B14F-4D97-AF65-F5344CB8AC3E}">
        <p14:creationId xmlns:p14="http://schemas.microsoft.com/office/powerpoint/2010/main" val="408861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C8C5-FA8A-4897-8E76-0A9968715CC2}"/>
              </a:ext>
            </a:extLst>
          </p:cNvPr>
          <p:cNvSpPr>
            <a:spLocks noGrp="1"/>
          </p:cNvSpPr>
          <p:nvPr>
            <p:ph type="title"/>
          </p:nvPr>
        </p:nvSpPr>
        <p:spPr/>
        <p:txBody>
          <a:bodyPr/>
          <a:lstStyle/>
          <a:p>
            <a:r>
              <a:rPr kumimoji="0" lang="en-US" sz="4000" b="1" i="0" u="none" strike="noStrike" kern="1200" cap="none" spc="-50" normalizeH="0" baseline="0" noProof="0" dirty="0">
                <a:ln>
                  <a:noFill/>
                </a:ln>
                <a:solidFill>
                  <a:srgbClr val="000000"/>
                </a:solidFill>
                <a:effectLst/>
                <a:uLnTx/>
                <a:uFillTx/>
                <a:latin typeface="Georgia" panose="02040502050405020303"/>
                <a:ea typeface="+mj-ea"/>
                <a:cs typeface="+mj-cs"/>
              </a:rPr>
              <a:t>Sexual Harassment, Type 3</a:t>
            </a:r>
            <a:endParaRPr lang="en-US" dirty="0"/>
          </a:p>
        </p:txBody>
      </p:sp>
      <p:sp>
        <p:nvSpPr>
          <p:cNvPr id="3" name="Content Placeholder 2">
            <a:extLst>
              <a:ext uri="{FF2B5EF4-FFF2-40B4-BE49-F238E27FC236}">
                <a16:creationId xmlns:a16="http://schemas.microsoft.com/office/drawing/2014/main" id="{5D6A370A-625D-44C0-ADFC-0962B947082B}"/>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rPr>
              <a:t>"Sexual assault" (as defined by the Jeanne </a:t>
            </a:r>
            <a:r>
              <a:rPr kumimoji="0" lang="en-US" sz="2000" b="0" i="0" u="none" strike="noStrike" kern="1200" cap="none" spc="0" normalizeH="0" baseline="0" noProof="0" dirty="0" err="1">
                <a:ln>
                  <a:noFill/>
                </a:ln>
                <a:solidFill>
                  <a:srgbClr val="000000"/>
                </a:solidFill>
                <a:effectLst/>
                <a:uLnTx/>
                <a:uFillTx/>
                <a:latin typeface="Georgia" panose="02040502050405020303"/>
                <a:ea typeface="+mn-ea"/>
                <a:cs typeface="+mn-cs"/>
              </a:rPr>
              <a:t>Clery</a:t>
            </a:r>
            <a:r>
              <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rPr>
              <a:t> Disclosure of Campus Security Policy and Campus Crime Statistics Act at 20 USC 1092 (f)(6)(A)(v)); </a:t>
            </a: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rPr>
              <a:t>"dating violence" (as defined by the Violence Against Women Act at 34 USC 12291 (a)(10)); </a:t>
            </a: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rPr>
              <a:t>"domestic violence" (as defined by the Violence Against Women Act at 34 USC 12291 (a)(8)); or </a:t>
            </a: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solidFill>
                <a:effectLst/>
                <a:uLnTx/>
                <a:uFillTx/>
                <a:latin typeface="Georgia" panose="02040502050405020303"/>
                <a:ea typeface="+mn-ea"/>
                <a:cs typeface="+mn-cs"/>
              </a:rPr>
              <a:t>"stalking" (as defined by the Violence Against Women Act at 34 USC 12291 (a)(30)).</a:t>
            </a:r>
          </a:p>
          <a:p>
            <a:endParaRPr lang="en-US" dirty="0"/>
          </a:p>
        </p:txBody>
      </p:sp>
    </p:spTree>
    <p:extLst>
      <p:ext uri="{BB962C8B-B14F-4D97-AF65-F5344CB8AC3E}">
        <p14:creationId xmlns:p14="http://schemas.microsoft.com/office/powerpoint/2010/main" val="1545742666"/>
      </p:ext>
    </p:extLst>
  </p:cSld>
  <p:clrMapOvr>
    <a:masterClrMapping/>
  </p:clrMapOvr>
</p:sld>
</file>

<file path=ppt/theme/theme1.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orkshop" id="{9D7024B5-2602-45D4-9245-C4316BA8A44B}" vid="{9E7F1BF0-30F7-4C89-967F-5284FF3F2F61}"/>
    </a:ext>
  </a:extLst>
</a:theme>
</file>

<file path=ppt/theme/theme2.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orkshop" id="{9D7024B5-2602-45D4-9245-C4316BA8A44B}" vid="{9E7F1BF0-30F7-4C89-967F-5284FF3F2F61}"/>
    </a:ext>
  </a:extLst>
</a:theme>
</file>

<file path=ppt/theme/theme3.xml><?xml version="1.0" encoding="utf-8"?>
<a:theme xmlns:a="http://schemas.openxmlformats.org/drawingml/2006/main" name="2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orkshop" id="{9D7024B5-2602-45D4-9245-C4316BA8A44B}" vid="{9E7F1BF0-30F7-4C89-967F-5284FF3F2F61}"/>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547</Words>
  <Application>Microsoft Office PowerPoint</Application>
  <PresentationFormat>On-screen Show (4:3)</PresentationFormat>
  <Paragraphs>46</Paragraphs>
  <Slides>13</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Calibri Light</vt:lpstr>
      <vt:lpstr>Georgia</vt:lpstr>
      <vt:lpstr>1_Retrospect</vt:lpstr>
      <vt:lpstr>Retrospect</vt:lpstr>
      <vt:lpstr>2_Retrospect</vt:lpstr>
      <vt:lpstr>2_Office Theme</vt:lpstr>
      <vt:lpstr>PowerPoint Presentation</vt:lpstr>
      <vt:lpstr>Today’s Purpose</vt:lpstr>
      <vt:lpstr>New Title IX Regulations +Actual Knowledge</vt:lpstr>
      <vt:lpstr>Title IX </vt:lpstr>
      <vt:lpstr>New Regulations +  Mandatory Reporting </vt:lpstr>
      <vt:lpstr>The Definition of Sexual Harassment</vt:lpstr>
      <vt:lpstr>Sexual Harassment, Type 1</vt:lpstr>
      <vt:lpstr>Sexual Harassment, Type 2</vt:lpstr>
      <vt:lpstr>Sexual Harassment, Type 3</vt:lpstr>
      <vt:lpstr>The Definition of Program or Activities</vt:lpstr>
      <vt:lpstr>PowerPoint Presentation</vt:lpstr>
      <vt:lpstr>When in doubt, report to the  Title IX Coordinator.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Billingsley</dc:creator>
  <cp:lastModifiedBy>Darin Gullion</cp:lastModifiedBy>
  <cp:revision>10</cp:revision>
  <dcterms:created xsi:type="dcterms:W3CDTF">2020-08-14T19:11:52Z</dcterms:created>
  <dcterms:modified xsi:type="dcterms:W3CDTF">2020-09-11T14:05:36Z</dcterms:modified>
</cp:coreProperties>
</file>